
<file path=[Content_Types].xml><?xml version="1.0" encoding="utf-8"?>
<Types xmlns="http://schemas.openxmlformats.org/package/2006/content-types"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Default Extension="png" ContentType="image/png"/>
  <Override PartName="/ppt/theme/theme4.xml" ContentType="application/vnd.openxmlformats-officedocument.theme+xml"/>
  <Override PartName="/ppt/theme/theme5.xml" ContentType="application/vnd.openxmlformats-officedocument.them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emf" ContentType="image/x-emf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Masters/slideMaster4.xml" ContentType="application/vnd.openxmlformats-officedocument.presentationml.slideMaster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72" r:id="rId2"/>
    <p:sldMasterId id="2147483684" r:id="rId3"/>
    <p:sldMasterId id="2147483708" r:id="rId4"/>
  </p:sldMasterIdLst>
  <p:notesMasterIdLst>
    <p:notesMasterId r:id="rId9"/>
  </p:notesMasterIdLst>
  <p:handoutMasterIdLst>
    <p:handoutMasterId r:id="rId10"/>
  </p:handoutMasterIdLst>
  <p:sldIdLst>
    <p:sldId id="276" r:id="rId5"/>
    <p:sldId id="282" r:id="rId6"/>
    <p:sldId id="283" r:id="rId7"/>
    <p:sldId id="279" r:id="rId8"/>
  </p:sldIdLst>
  <p:sldSz cx="21607463" cy="15279688"/>
  <p:notesSz cx="6858000" cy="9144000"/>
  <p:defaultTextStyle>
    <a:defPPr>
      <a:defRPr lang="nl-NL"/>
    </a:defPPr>
    <a:lvl1pPr marL="0" algn="l" defTabSz="1053888" rtl="0" eaLnBrk="1" latinLnBrk="0" hangingPunct="1">
      <a:defRPr sz="4100" kern="1200">
        <a:solidFill>
          <a:schemeClr val="tx1"/>
        </a:solidFill>
        <a:latin typeface="+mn-lt"/>
        <a:ea typeface="+mn-ea"/>
        <a:cs typeface="+mn-cs"/>
      </a:defRPr>
    </a:lvl1pPr>
    <a:lvl2pPr marL="1053888" algn="l" defTabSz="1053888" rtl="0" eaLnBrk="1" latinLnBrk="0" hangingPunct="1">
      <a:defRPr sz="4100" kern="1200">
        <a:solidFill>
          <a:schemeClr val="tx1"/>
        </a:solidFill>
        <a:latin typeface="+mn-lt"/>
        <a:ea typeface="+mn-ea"/>
        <a:cs typeface="+mn-cs"/>
      </a:defRPr>
    </a:lvl2pPr>
    <a:lvl3pPr marL="2107775" algn="l" defTabSz="1053888" rtl="0" eaLnBrk="1" latinLnBrk="0" hangingPunct="1">
      <a:defRPr sz="4100" kern="1200">
        <a:solidFill>
          <a:schemeClr val="tx1"/>
        </a:solidFill>
        <a:latin typeface="+mn-lt"/>
        <a:ea typeface="+mn-ea"/>
        <a:cs typeface="+mn-cs"/>
      </a:defRPr>
    </a:lvl3pPr>
    <a:lvl4pPr marL="3161664" algn="l" defTabSz="1053888" rtl="0" eaLnBrk="1" latinLnBrk="0" hangingPunct="1">
      <a:defRPr sz="4100" kern="1200">
        <a:solidFill>
          <a:schemeClr val="tx1"/>
        </a:solidFill>
        <a:latin typeface="+mn-lt"/>
        <a:ea typeface="+mn-ea"/>
        <a:cs typeface="+mn-cs"/>
      </a:defRPr>
    </a:lvl4pPr>
    <a:lvl5pPr marL="4215551" algn="l" defTabSz="1053888" rtl="0" eaLnBrk="1" latinLnBrk="0" hangingPunct="1">
      <a:defRPr sz="4100" kern="1200">
        <a:solidFill>
          <a:schemeClr val="tx1"/>
        </a:solidFill>
        <a:latin typeface="+mn-lt"/>
        <a:ea typeface="+mn-ea"/>
        <a:cs typeface="+mn-cs"/>
      </a:defRPr>
    </a:lvl5pPr>
    <a:lvl6pPr marL="5269439" algn="l" defTabSz="1053888" rtl="0" eaLnBrk="1" latinLnBrk="0" hangingPunct="1">
      <a:defRPr sz="4100" kern="1200">
        <a:solidFill>
          <a:schemeClr val="tx1"/>
        </a:solidFill>
        <a:latin typeface="+mn-lt"/>
        <a:ea typeface="+mn-ea"/>
        <a:cs typeface="+mn-cs"/>
      </a:defRPr>
    </a:lvl6pPr>
    <a:lvl7pPr marL="6323326" algn="l" defTabSz="1053888" rtl="0" eaLnBrk="1" latinLnBrk="0" hangingPunct="1">
      <a:defRPr sz="4100" kern="1200">
        <a:solidFill>
          <a:schemeClr val="tx1"/>
        </a:solidFill>
        <a:latin typeface="+mn-lt"/>
        <a:ea typeface="+mn-ea"/>
        <a:cs typeface="+mn-cs"/>
      </a:defRPr>
    </a:lvl7pPr>
    <a:lvl8pPr marL="7377214" algn="l" defTabSz="1053888" rtl="0" eaLnBrk="1" latinLnBrk="0" hangingPunct="1">
      <a:defRPr sz="4100" kern="1200">
        <a:solidFill>
          <a:schemeClr val="tx1"/>
        </a:solidFill>
        <a:latin typeface="+mn-lt"/>
        <a:ea typeface="+mn-ea"/>
        <a:cs typeface="+mn-cs"/>
      </a:defRPr>
    </a:lvl8pPr>
    <a:lvl9pPr marL="8431101" algn="l" defTabSz="1053888" rtl="0" eaLnBrk="1" latinLnBrk="0" hangingPunct="1">
      <a:defRPr sz="41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4813">
          <p15:clr>
            <a:srgbClr val="A4A3A4"/>
          </p15:clr>
        </p15:guide>
        <p15:guide id="2" pos="680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73B532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1812" autoAdjust="0"/>
    <p:restoredTop sz="94646"/>
  </p:normalViewPr>
  <p:slideViewPr>
    <p:cSldViewPr snapToGrid="0" snapToObjects="1">
      <p:cViewPr>
        <p:scale>
          <a:sx n="88" d="100"/>
          <a:sy n="88" d="100"/>
        </p:scale>
        <p:origin x="1782" y="2304"/>
      </p:cViewPr>
      <p:guideLst>
        <p:guide orient="horz" pos="4813"/>
        <p:guide pos="680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56" d="100"/>
          <a:sy n="156" d="100"/>
        </p:scale>
        <p:origin x="-4728" y="-104"/>
      </p:cViewPr>
      <p:guideLst>
        <p:guide orient="horz" pos="2880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presProps" Target="presProps.xml"/><Relationship Id="rId5" Type="http://schemas.openxmlformats.org/officeDocument/2006/relationships/slide" Target="slides/slide1.xml"/><Relationship Id="rId10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D78B22-2CC4-7441-BE97-B3938D98C044}" type="datetimeFigureOut">
              <a:rPr lang="nl-NL" smtClean="0"/>
              <a:pPr/>
              <a:t>4-6-2018</a:t>
            </a:fld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62FBB6-952E-0542-AB67-744B030DE078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xmlns="" val="30239399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4362A8-633F-6942-AE06-C93F27A86FCA}" type="datetimeFigureOut">
              <a:rPr lang="nl-NL" smtClean="0"/>
              <a:pPr/>
              <a:t>4-6-2018</a:t>
            </a:fld>
            <a:endParaRPr lang="nl-NL" dirty="0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004888" y="685800"/>
            <a:ext cx="48482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 dirty="0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C4FB16-FEF8-6B44-92CD-821ADEA53C3B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xmlns="" val="15931907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8347688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8347688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8347688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8347688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emf"/><Relationship Id="rId7" Type="http://schemas.openxmlformats.org/officeDocument/2006/relationships/image" Target="../media/image5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emf"/><Relationship Id="rId4" Type="http://schemas.openxmlformats.org/officeDocument/2006/relationships/image" Target="../media/image2.emf"/><Relationship Id="rId9" Type="http://schemas.openxmlformats.org/officeDocument/2006/relationships/image" Target="../media/image7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2.emf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theme" Target="../theme/theme2.xml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4" Type="http://schemas.openxmlformats.org/officeDocument/2006/relationships/image" Target="../media/image3.emf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18" Type="http://schemas.openxmlformats.org/officeDocument/2006/relationships/image" Target="../media/image35.png"/><Relationship Id="rId26" Type="http://schemas.openxmlformats.org/officeDocument/2006/relationships/image" Target="../media/image43.png"/><Relationship Id="rId3" Type="http://schemas.openxmlformats.org/officeDocument/2006/relationships/image" Target="../media/image20.png"/><Relationship Id="rId21" Type="http://schemas.openxmlformats.org/officeDocument/2006/relationships/image" Target="../media/image38.png"/><Relationship Id="rId34" Type="http://schemas.openxmlformats.org/officeDocument/2006/relationships/image" Target="../media/image2.emf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17" Type="http://schemas.openxmlformats.org/officeDocument/2006/relationships/image" Target="../media/image34.png"/><Relationship Id="rId25" Type="http://schemas.openxmlformats.org/officeDocument/2006/relationships/image" Target="../media/image42.png"/><Relationship Id="rId33" Type="http://schemas.openxmlformats.org/officeDocument/2006/relationships/image" Target="../media/image50.png"/><Relationship Id="rId2" Type="http://schemas.openxmlformats.org/officeDocument/2006/relationships/theme" Target="../theme/theme3.xml"/><Relationship Id="rId16" Type="http://schemas.openxmlformats.org/officeDocument/2006/relationships/image" Target="../media/image33.png"/><Relationship Id="rId20" Type="http://schemas.openxmlformats.org/officeDocument/2006/relationships/image" Target="../media/image37.png"/><Relationship Id="rId29" Type="http://schemas.openxmlformats.org/officeDocument/2006/relationships/image" Target="../media/image4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24" Type="http://schemas.openxmlformats.org/officeDocument/2006/relationships/image" Target="../media/image41.png"/><Relationship Id="rId32" Type="http://schemas.openxmlformats.org/officeDocument/2006/relationships/image" Target="../media/image49.png"/><Relationship Id="rId5" Type="http://schemas.openxmlformats.org/officeDocument/2006/relationships/image" Target="../media/image22.png"/><Relationship Id="rId15" Type="http://schemas.openxmlformats.org/officeDocument/2006/relationships/image" Target="../media/image32.png"/><Relationship Id="rId23" Type="http://schemas.openxmlformats.org/officeDocument/2006/relationships/image" Target="../media/image40.png"/><Relationship Id="rId28" Type="http://schemas.openxmlformats.org/officeDocument/2006/relationships/image" Target="../media/image45.png"/><Relationship Id="rId10" Type="http://schemas.openxmlformats.org/officeDocument/2006/relationships/image" Target="../media/image27.png"/><Relationship Id="rId19" Type="http://schemas.openxmlformats.org/officeDocument/2006/relationships/image" Target="../media/image36.png"/><Relationship Id="rId31" Type="http://schemas.openxmlformats.org/officeDocument/2006/relationships/image" Target="../media/image48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Relationship Id="rId14" Type="http://schemas.openxmlformats.org/officeDocument/2006/relationships/image" Target="../media/image31.png"/><Relationship Id="rId22" Type="http://schemas.openxmlformats.org/officeDocument/2006/relationships/image" Target="../media/image39.png"/><Relationship Id="rId27" Type="http://schemas.openxmlformats.org/officeDocument/2006/relationships/image" Target="../media/image44.png"/><Relationship Id="rId30" Type="http://schemas.openxmlformats.org/officeDocument/2006/relationships/image" Target="../media/image47.png"/><Relationship Id="rId35" Type="http://schemas.openxmlformats.org/officeDocument/2006/relationships/image" Target="../media/image3.emf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2.emf"/><Relationship Id="rId7" Type="http://schemas.openxmlformats.org/officeDocument/2006/relationships/image" Target="../media/image53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2.png"/><Relationship Id="rId11" Type="http://schemas.openxmlformats.org/officeDocument/2006/relationships/image" Target="../media/image57.png"/><Relationship Id="rId5" Type="http://schemas.openxmlformats.org/officeDocument/2006/relationships/image" Target="../media/image51.png"/><Relationship Id="rId10" Type="http://schemas.openxmlformats.org/officeDocument/2006/relationships/image" Target="../media/image56.png"/><Relationship Id="rId4" Type="http://schemas.openxmlformats.org/officeDocument/2006/relationships/image" Target="../media/image3.emf"/><Relationship Id="rId9" Type="http://schemas.openxmlformats.org/officeDocument/2006/relationships/image" Target="../media/image5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fgeronde rechthoek 2"/>
          <p:cNvSpPr/>
          <p:nvPr userDrawn="1"/>
        </p:nvSpPr>
        <p:spPr>
          <a:xfrm>
            <a:off x="4589046" y="12990409"/>
            <a:ext cx="16299522" cy="1184940"/>
          </a:xfrm>
          <a:prstGeom prst="roundRect">
            <a:avLst/>
          </a:prstGeom>
          <a:solidFill>
            <a:srgbClr val="73B532"/>
          </a:solidFill>
          <a:ln w="57150" cmpd="sng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7" name="Afbeelding 6" descr="Instructie.ai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04669" y="9543751"/>
            <a:ext cx="19883900" cy="4216220"/>
          </a:xfrm>
          <a:prstGeom prst="rect">
            <a:avLst/>
          </a:prstGeom>
        </p:spPr>
      </p:pic>
      <p:grpSp>
        <p:nvGrpSpPr>
          <p:cNvPr id="8" name="Groeperen 7"/>
          <p:cNvGrpSpPr/>
          <p:nvPr userDrawn="1"/>
        </p:nvGrpSpPr>
        <p:grpSpPr>
          <a:xfrm>
            <a:off x="13661272" y="227521"/>
            <a:ext cx="7228874" cy="1543010"/>
            <a:chOff x="13659695" y="443768"/>
            <a:chExt cx="7228874" cy="1543010"/>
          </a:xfrm>
        </p:grpSpPr>
        <p:pic>
          <p:nvPicPr>
            <p:cNvPr id="9" name="Afbeelding 8" descr="NextGen_Logo_CMYK.eps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7105520" y="999804"/>
              <a:ext cx="3783049" cy="876074"/>
            </a:xfrm>
            <a:prstGeom prst="rect">
              <a:avLst/>
            </a:prstGeom>
          </p:spPr>
        </p:pic>
        <p:pic>
          <p:nvPicPr>
            <p:cNvPr id="10" name="Afbeelding 9" descr="Nature's Green_Logo_cmyk.ai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3659695" y="443768"/>
              <a:ext cx="2165761" cy="1543010"/>
            </a:xfrm>
            <a:prstGeom prst="rect">
              <a:avLst/>
            </a:prstGeom>
          </p:spPr>
        </p:pic>
        <p:sp>
          <p:nvSpPr>
            <p:cNvPr id="11" name="Tekstvak 10"/>
            <p:cNvSpPr txBox="1"/>
            <p:nvPr/>
          </p:nvSpPr>
          <p:spPr>
            <a:xfrm>
              <a:off x="15544804" y="1622094"/>
              <a:ext cx="1560716" cy="331999"/>
            </a:xfrm>
            <a:prstGeom prst="rect">
              <a:avLst/>
            </a:prstGeom>
            <a:noFill/>
          </p:spPr>
          <p:txBody>
            <a:bodyPr wrap="square" lIns="130668" tIns="65334" rIns="130668" bIns="65334" rtlCol="0">
              <a:spAutoFit/>
            </a:bodyPr>
            <a:lstStyle/>
            <a:p>
              <a:pPr algn="ctr"/>
              <a:r>
                <a:rPr lang="nl-NL" sz="1300" dirty="0" smtClean="0"/>
                <a:t>CREATERS OF</a:t>
              </a:r>
              <a:endParaRPr lang="nl-NL" sz="1300" dirty="0"/>
            </a:p>
          </p:txBody>
        </p:sp>
      </p:grpSp>
      <p:cxnSp>
        <p:nvCxnSpPr>
          <p:cNvPr id="12" name="Rechte verbindingslijn 11"/>
          <p:cNvCxnSpPr/>
          <p:nvPr userDrawn="1"/>
        </p:nvCxnSpPr>
        <p:spPr>
          <a:xfrm>
            <a:off x="1004669" y="2045820"/>
            <a:ext cx="19885477" cy="0"/>
          </a:xfrm>
          <a:prstGeom prst="line">
            <a:avLst/>
          </a:prstGeom>
          <a:ln w="3175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kstvak 12"/>
          <p:cNvSpPr txBox="1"/>
          <p:nvPr userDrawn="1"/>
        </p:nvSpPr>
        <p:spPr>
          <a:xfrm>
            <a:off x="1004669" y="999026"/>
            <a:ext cx="104425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800" dirty="0" smtClean="0">
                <a:solidFill>
                  <a:srgbClr val="73B532"/>
                </a:solidFill>
                <a:latin typeface="CorisandeRegular"/>
                <a:cs typeface="CorisandeRegular"/>
              </a:rPr>
              <a:t>NextGen Living Wall Design Tool</a:t>
            </a:r>
            <a:endParaRPr lang="nl-NL" sz="4800" dirty="0">
              <a:solidFill>
                <a:srgbClr val="73B532"/>
              </a:solidFill>
              <a:latin typeface="CorisandeRegular"/>
              <a:cs typeface="CorisandeRegular"/>
            </a:endParaRPr>
          </a:p>
        </p:txBody>
      </p:sp>
      <p:sp>
        <p:nvSpPr>
          <p:cNvPr id="14" name="Tekstvak 13"/>
          <p:cNvSpPr txBox="1"/>
          <p:nvPr userDrawn="1"/>
        </p:nvSpPr>
        <p:spPr>
          <a:xfrm>
            <a:off x="1004669" y="6430955"/>
            <a:ext cx="19883899" cy="37985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800" dirty="0" smtClean="0"/>
              <a:t>FOR </a:t>
            </a:r>
            <a:r>
              <a:rPr lang="nl-NL" sz="1800" dirty="0"/>
              <a:t>PRODUCING YOUR OWN WALL </a:t>
            </a:r>
            <a:r>
              <a:rPr lang="nl-NL" sz="1800" dirty="0" smtClean="0"/>
              <a:t>USE </a:t>
            </a:r>
            <a:r>
              <a:rPr lang="nl-NL" sz="1800" dirty="0"/>
              <a:t>THE LAST THREE PAGES OF THIS </a:t>
            </a:r>
            <a:r>
              <a:rPr lang="nl-NL" sz="1800" dirty="0" smtClean="0"/>
              <a:t>TOOL. </a:t>
            </a:r>
            <a:r>
              <a:rPr lang="nl-NL" sz="1800" dirty="0"/>
              <a:t>THESE ARE THE PAGES THAT </a:t>
            </a:r>
            <a:r>
              <a:rPr lang="nl-NL" sz="1800" dirty="0" smtClean="0"/>
              <a:t>ARE SHOWN </a:t>
            </a:r>
            <a:r>
              <a:rPr lang="nl-NL" sz="1800" dirty="0"/>
              <a:t>ABOVE. COPY THE IMAGES TO </a:t>
            </a:r>
            <a:r>
              <a:rPr lang="nl-NL" sz="1800" dirty="0" smtClean="0"/>
              <a:t>THE EMPTY LAST </a:t>
            </a:r>
            <a:r>
              <a:rPr lang="nl-NL" sz="1800" dirty="0"/>
              <a:t>PAGE OF THIS </a:t>
            </a:r>
            <a:r>
              <a:rPr lang="nl-NL" sz="1800" dirty="0" smtClean="0"/>
              <a:t>TOOL </a:t>
            </a:r>
            <a:r>
              <a:rPr lang="nl-NL" sz="1800" dirty="0"/>
              <a:t>AND BUILD </a:t>
            </a:r>
            <a:r>
              <a:rPr lang="nl-NL" sz="1800" dirty="0" smtClean="0"/>
              <a:t>YOUR OWN </a:t>
            </a:r>
            <a:r>
              <a:rPr lang="nl-NL" sz="1800" dirty="0"/>
              <a:t>WALL</a:t>
            </a:r>
            <a:r>
              <a:rPr lang="nl-NL" sz="1800" dirty="0" smtClean="0"/>
              <a:t>.</a:t>
            </a:r>
          </a:p>
          <a:p>
            <a:endParaRPr lang="nl-NL" sz="1800" dirty="0"/>
          </a:p>
          <a:p>
            <a:r>
              <a:rPr lang="nl-NL" sz="1800" dirty="0" smtClean="0"/>
              <a:t>VOOR HET PRODUCEREN VAN UW EIGEN WAND MAAKT U GEBRUIK VAN DE LAATSTE DRIE PAGINA’S VAN DEZE TOOL. DIT ZIJN DE PAGINA’S DIE HIERBOVEN </a:t>
            </a:r>
            <a:r>
              <a:rPr lang="nl-NL" sz="1800" dirty="0"/>
              <a:t>ZIJN </a:t>
            </a:r>
            <a:r>
              <a:rPr lang="nl-NL" sz="1800" dirty="0" smtClean="0"/>
              <a:t>AFGEBEELD.</a:t>
            </a:r>
            <a:r>
              <a:rPr lang="nl-NL" sz="1800" dirty="0"/>
              <a:t> KOPIEER DE AFBEELDINGEN NAAR DE LAATSTE LEGE </a:t>
            </a:r>
            <a:r>
              <a:rPr lang="nl-NL" sz="1800" dirty="0" smtClean="0"/>
              <a:t>PAGINA VAN </a:t>
            </a:r>
            <a:r>
              <a:rPr lang="nl-NL" sz="1800" dirty="0"/>
              <a:t>DEZE </a:t>
            </a:r>
            <a:r>
              <a:rPr lang="nl-NL" sz="1800" dirty="0" smtClean="0"/>
              <a:t>TOOL </a:t>
            </a:r>
            <a:r>
              <a:rPr lang="nl-NL" sz="1800" dirty="0"/>
              <a:t>EN BOUW UW EIGEN </a:t>
            </a:r>
            <a:r>
              <a:rPr lang="nl-NL" sz="1800" dirty="0" smtClean="0"/>
              <a:t>WAND.</a:t>
            </a:r>
          </a:p>
          <a:p>
            <a:endParaRPr lang="nl-NL" sz="1800" dirty="0"/>
          </a:p>
          <a:p>
            <a:r>
              <a:rPr lang="de-DE" sz="1800" dirty="0"/>
              <a:t>ZUR HERSTELLUNG VON IHREN EIGENEN </a:t>
            </a:r>
            <a:r>
              <a:rPr lang="de-DE" sz="1800" dirty="0" smtClean="0"/>
              <a:t>WAND NUTZEN SIE DIE LETZTEN DREI SEITEN DIESER TOOL. </a:t>
            </a:r>
            <a:r>
              <a:rPr lang="de-DE" sz="1800" dirty="0"/>
              <a:t>DAS SIND DIE </a:t>
            </a:r>
            <a:r>
              <a:rPr lang="de-DE" sz="1800" dirty="0" smtClean="0"/>
              <a:t>SEITEN WIE HIER OBEN ABGEBILDET. </a:t>
            </a:r>
            <a:r>
              <a:rPr lang="de-DE" sz="1800" dirty="0"/>
              <a:t>KOPIEREN SIE DIE BILDER AUF DER LETZTE LEERSEITE </a:t>
            </a:r>
            <a:r>
              <a:rPr lang="de-DE" sz="1800" dirty="0" smtClean="0"/>
              <a:t>DIESER TOOL UND </a:t>
            </a:r>
            <a:r>
              <a:rPr lang="de-DE" sz="1800" dirty="0"/>
              <a:t>BAUEN SIE IHREN EIGENEN </a:t>
            </a:r>
            <a:r>
              <a:rPr lang="de-DE" sz="1800" dirty="0" smtClean="0"/>
              <a:t>WAND.</a:t>
            </a:r>
          </a:p>
          <a:p>
            <a:endParaRPr lang="de-DE" sz="1800" dirty="0"/>
          </a:p>
          <a:p>
            <a:r>
              <a:rPr lang="fr-FR" sz="1800" dirty="0"/>
              <a:t>POUR PRODUIRE VOTRE PROPRE MUR UTILISATION DES TROIS DERNIÈRES PAGES DE CET OUTIL. CE SONT LES PAGES QUI SONT </a:t>
            </a:r>
            <a:r>
              <a:rPr lang="fr-FR" sz="1800" dirty="0" smtClean="0"/>
              <a:t>CI-DESSUS. </a:t>
            </a:r>
            <a:r>
              <a:rPr lang="fr-FR" sz="1800" dirty="0"/>
              <a:t>COPIE LES IMAGES POUR VIDE LA PAGE DE CET OUTIL ET CONSTRUIRE VOTRE PROPRE MUR.</a:t>
            </a:r>
            <a:endParaRPr lang="fr-FR" sz="1800" dirty="0" smtClean="0"/>
          </a:p>
        </p:txBody>
      </p:sp>
      <p:sp>
        <p:nvSpPr>
          <p:cNvPr id="15" name="Tekstvak 14"/>
          <p:cNvSpPr txBox="1"/>
          <p:nvPr userDrawn="1"/>
        </p:nvSpPr>
        <p:spPr>
          <a:xfrm>
            <a:off x="4589046" y="13031377"/>
            <a:ext cx="16299522" cy="63094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fr-FR" sz="1700" dirty="0" smtClean="0">
                <a:solidFill>
                  <a:schemeClr val="bg1"/>
                </a:solidFill>
                <a:effectLst/>
              </a:rPr>
              <a:t>FOR MORE INSTRUCTIONS, CHECKOUT THE INSTRUCTION VIDEO ON… / VOOR MEER INSTRUCTIES, BEKIJKEN DE INSTRUCTIE VIDEO OP… </a:t>
            </a:r>
          </a:p>
          <a:p>
            <a:pPr algn="ctr"/>
            <a:r>
              <a:rPr lang="fr-FR" sz="1700" dirty="0" smtClean="0">
                <a:solidFill>
                  <a:schemeClr val="bg1"/>
                </a:solidFill>
                <a:effectLst/>
              </a:rPr>
              <a:t>FUR WEITERE HINWEISE SCHAUEN SIE </a:t>
            </a:r>
            <a:r>
              <a:rPr lang="de-DE" sz="1700" dirty="0" smtClean="0">
                <a:solidFill>
                  <a:schemeClr val="bg1"/>
                </a:solidFill>
                <a:effectLst/>
              </a:rPr>
              <a:t>NACH DIE ANWEISUNGS VIDEO AUF... /</a:t>
            </a:r>
            <a:r>
              <a:rPr lang="fr-FR" sz="1700" dirty="0" smtClean="0">
                <a:solidFill>
                  <a:schemeClr val="bg1"/>
                </a:solidFill>
                <a:effectLst/>
              </a:rPr>
              <a:t> </a:t>
            </a:r>
            <a:r>
              <a:rPr lang="fr-FR" sz="1800" dirty="0" smtClean="0">
                <a:solidFill>
                  <a:schemeClr val="bg1"/>
                </a:solidFill>
                <a:effectLst/>
              </a:rPr>
              <a:t>POUR PLUS D'INSTRUCTIONS, REGARDEZ LA VIDEO INSTRUCTION SUR…</a:t>
            </a:r>
          </a:p>
        </p:txBody>
      </p:sp>
      <p:pic>
        <p:nvPicPr>
          <p:cNvPr id="16" name="Afbeelding 15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205427" y="2738221"/>
            <a:ext cx="4589112" cy="32371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Afbeelding 16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14631" y="2739074"/>
            <a:ext cx="4569185" cy="32354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Afbeelding 17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305806" y="2734689"/>
            <a:ext cx="4584340" cy="32442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9" name="Tekstvak 18"/>
          <p:cNvSpPr txBox="1"/>
          <p:nvPr userDrawn="1"/>
        </p:nvSpPr>
        <p:spPr>
          <a:xfrm>
            <a:off x="1004670" y="14337556"/>
            <a:ext cx="20002438" cy="6635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nl-NL" sz="1700" dirty="0">
                <a:latin typeface="Calibri"/>
                <a:cs typeface="Calibri"/>
              </a:rPr>
              <a:t>You are authorized to use the plant and planter images contained in this document solely in connection  with the marketing and sale of products supplied by </a:t>
            </a:r>
            <a:r>
              <a:rPr lang="nl-NL" sz="1700" dirty="0" smtClean="0">
                <a:latin typeface="Calibri"/>
                <a:cs typeface="Calibri"/>
              </a:rPr>
              <a:t>Nature’s Green B.V. </a:t>
            </a:r>
            <a:r>
              <a:rPr lang="nl-NL" sz="1700" dirty="0">
                <a:latin typeface="Calibri"/>
                <a:cs typeface="Calibri"/>
              </a:rPr>
              <a:t>(the “Company”). </a:t>
            </a:r>
            <a:r>
              <a:rPr lang="nl-NL" sz="1700" dirty="0" smtClean="0">
                <a:latin typeface="Calibri"/>
                <a:cs typeface="Calibri"/>
              </a:rPr>
              <a:t>No </a:t>
            </a:r>
            <a:r>
              <a:rPr lang="nl-NL" sz="1700" dirty="0">
                <a:latin typeface="Calibri"/>
                <a:cs typeface="Calibri"/>
              </a:rPr>
              <a:t>other use is permitted. </a:t>
            </a:r>
            <a:endParaRPr lang="nl-NL" sz="1700" dirty="0" smtClean="0">
              <a:latin typeface="Calibri"/>
              <a:cs typeface="Calibri"/>
            </a:endParaRPr>
          </a:p>
          <a:p>
            <a:pPr>
              <a:lnSpc>
                <a:spcPct val="110000"/>
              </a:lnSpc>
            </a:pPr>
            <a:r>
              <a:rPr lang="nl-NL" sz="1700" dirty="0" smtClean="0">
                <a:latin typeface="Calibri"/>
                <a:cs typeface="Calibri"/>
              </a:rPr>
              <a:t>All </a:t>
            </a:r>
            <a:r>
              <a:rPr lang="nl-NL" sz="1700" dirty="0">
                <a:latin typeface="Calibri"/>
                <a:cs typeface="Calibri"/>
              </a:rPr>
              <a:t>copyrights and other rights in the images are reserved by the Company. © 2016 Nature’s Green B.V.  </a:t>
            </a:r>
          </a:p>
        </p:txBody>
      </p:sp>
      <p:pic>
        <p:nvPicPr>
          <p:cNvPr id="20" name="Afbeelding 19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15010" y="2739073"/>
            <a:ext cx="4569185" cy="32354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42837886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</p:sldLayoutIdLst>
  <p:timing>
    <p:tnLst>
      <p:par>
        <p:cTn id="1" dur="indefinite" restart="never" nodeType="tmRoot"/>
      </p:par>
    </p:tnLst>
  </p:timing>
  <p:txStyles>
    <p:titleStyle>
      <a:lvl1pPr algn="ctr" defTabSz="1053888" rtl="0" eaLnBrk="1" latinLnBrk="0" hangingPunct="1">
        <a:spcBef>
          <a:spcPct val="0"/>
        </a:spcBef>
        <a:buNone/>
        <a:defRPr sz="101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790416" indent="-790416" algn="l" defTabSz="1053888" rtl="0" eaLnBrk="1" latinLnBrk="0" hangingPunct="1">
        <a:spcBef>
          <a:spcPct val="20000"/>
        </a:spcBef>
        <a:buFont typeface="Arial"/>
        <a:buChar char="•"/>
        <a:defRPr sz="7400" kern="1200">
          <a:solidFill>
            <a:schemeClr val="tx1"/>
          </a:solidFill>
          <a:latin typeface="+mn-lt"/>
          <a:ea typeface="+mn-ea"/>
          <a:cs typeface="+mn-cs"/>
        </a:defRPr>
      </a:lvl1pPr>
      <a:lvl2pPr marL="1712568" indent="-658680" algn="l" defTabSz="1053888" rtl="0" eaLnBrk="1" latinLnBrk="0" hangingPunct="1">
        <a:spcBef>
          <a:spcPct val="20000"/>
        </a:spcBef>
        <a:buFont typeface="Arial"/>
        <a:buChar char="–"/>
        <a:defRPr sz="6400" kern="1200">
          <a:solidFill>
            <a:schemeClr val="tx1"/>
          </a:solidFill>
          <a:latin typeface="+mn-lt"/>
          <a:ea typeface="+mn-ea"/>
          <a:cs typeface="+mn-cs"/>
        </a:defRPr>
      </a:lvl2pPr>
      <a:lvl3pPr marL="2634719" indent="-526944" algn="l" defTabSz="1053888" rtl="0" eaLnBrk="1" latinLnBrk="0" hangingPunct="1">
        <a:spcBef>
          <a:spcPct val="20000"/>
        </a:spcBef>
        <a:buFont typeface="Arial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3pPr>
      <a:lvl4pPr marL="3688608" indent="-526944" algn="l" defTabSz="1053888" rtl="0" eaLnBrk="1" latinLnBrk="0" hangingPunct="1">
        <a:spcBef>
          <a:spcPct val="20000"/>
        </a:spcBef>
        <a:buFont typeface="Arial"/>
        <a:buChar char="–"/>
        <a:defRPr sz="4600" kern="1200">
          <a:solidFill>
            <a:schemeClr val="tx1"/>
          </a:solidFill>
          <a:latin typeface="+mn-lt"/>
          <a:ea typeface="+mn-ea"/>
          <a:cs typeface="+mn-cs"/>
        </a:defRPr>
      </a:lvl4pPr>
      <a:lvl5pPr marL="4742495" indent="-526944" algn="l" defTabSz="1053888" rtl="0" eaLnBrk="1" latinLnBrk="0" hangingPunct="1">
        <a:spcBef>
          <a:spcPct val="20000"/>
        </a:spcBef>
        <a:buFont typeface="Arial"/>
        <a:buChar char="»"/>
        <a:defRPr sz="4600" kern="1200">
          <a:solidFill>
            <a:schemeClr val="tx1"/>
          </a:solidFill>
          <a:latin typeface="+mn-lt"/>
          <a:ea typeface="+mn-ea"/>
          <a:cs typeface="+mn-cs"/>
        </a:defRPr>
      </a:lvl5pPr>
      <a:lvl6pPr marL="5796383" indent="-526944" algn="l" defTabSz="1053888" rtl="0" eaLnBrk="1" latinLnBrk="0" hangingPunct="1">
        <a:spcBef>
          <a:spcPct val="20000"/>
        </a:spcBef>
        <a:buFont typeface="Arial"/>
        <a:buChar char="•"/>
        <a:defRPr sz="4600" kern="1200">
          <a:solidFill>
            <a:schemeClr val="tx1"/>
          </a:solidFill>
          <a:latin typeface="+mn-lt"/>
          <a:ea typeface="+mn-ea"/>
          <a:cs typeface="+mn-cs"/>
        </a:defRPr>
      </a:lvl6pPr>
      <a:lvl7pPr marL="6850270" indent="-526944" algn="l" defTabSz="1053888" rtl="0" eaLnBrk="1" latinLnBrk="0" hangingPunct="1">
        <a:spcBef>
          <a:spcPct val="20000"/>
        </a:spcBef>
        <a:buFont typeface="Arial"/>
        <a:buChar char="•"/>
        <a:defRPr sz="4600" kern="1200">
          <a:solidFill>
            <a:schemeClr val="tx1"/>
          </a:solidFill>
          <a:latin typeface="+mn-lt"/>
          <a:ea typeface="+mn-ea"/>
          <a:cs typeface="+mn-cs"/>
        </a:defRPr>
      </a:lvl7pPr>
      <a:lvl8pPr marL="7904158" indent="-526944" algn="l" defTabSz="1053888" rtl="0" eaLnBrk="1" latinLnBrk="0" hangingPunct="1">
        <a:spcBef>
          <a:spcPct val="20000"/>
        </a:spcBef>
        <a:buFont typeface="Arial"/>
        <a:buChar char="•"/>
        <a:defRPr sz="4600" kern="1200">
          <a:solidFill>
            <a:schemeClr val="tx1"/>
          </a:solidFill>
          <a:latin typeface="+mn-lt"/>
          <a:ea typeface="+mn-ea"/>
          <a:cs typeface="+mn-cs"/>
        </a:defRPr>
      </a:lvl8pPr>
      <a:lvl9pPr marL="8958045" indent="-526944" algn="l" defTabSz="1053888" rtl="0" eaLnBrk="1" latinLnBrk="0" hangingPunct="1">
        <a:spcBef>
          <a:spcPct val="20000"/>
        </a:spcBef>
        <a:buFont typeface="Arial"/>
        <a:buChar char="•"/>
        <a:defRPr sz="4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1053888" rtl="0" eaLnBrk="1" latinLnBrk="0" hangingPunct="1">
        <a:defRPr sz="4100" kern="1200">
          <a:solidFill>
            <a:schemeClr val="tx1"/>
          </a:solidFill>
          <a:latin typeface="+mn-lt"/>
          <a:ea typeface="+mn-ea"/>
          <a:cs typeface="+mn-cs"/>
        </a:defRPr>
      </a:lvl1pPr>
      <a:lvl2pPr marL="1053888" algn="l" defTabSz="1053888" rtl="0" eaLnBrk="1" latinLnBrk="0" hangingPunct="1">
        <a:defRPr sz="4100" kern="1200">
          <a:solidFill>
            <a:schemeClr val="tx1"/>
          </a:solidFill>
          <a:latin typeface="+mn-lt"/>
          <a:ea typeface="+mn-ea"/>
          <a:cs typeface="+mn-cs"/>
        </a:defRPr>
      </a:lvl2pPr>
      <a:lvl3pPr marL="2107775" algn="l" defTabSz="1053888" rtl="0" eaLnBrk="1" latinLnBrk="0" hangingPunct="1">
        <a:defRPr sz="4100" kern="1200">
          <a:solidFill>
            <a:schemeClr val="tx1"/>
          </a:solidFill>
          <a:latin typeface="+mn-lt"/>
          <a:ea typeface="+mn-ea"/>
          <a:cs typeface="+mn-cs"/>
        </a:defRPr>
      </a:lvl3pPr>
      <a:lvl4pPr marL="3161664" algn="l" defTabSz="1053888" rtl="0" eaLnBrk="1" latinLnBrk="0" hangingPunct="1">
        <a:defRPr sz="4100" kern="1200">
          <a:solidFill>
            <a:schemeClr val="tx1"/>
          </a:solidFill>
          <a:latin typeface="+mn-lt"/>
          <a:ea typeface="+mn-ea"/>
          <a:cs typeface="+mn-cs"/>
        </a:defRPr>
      </a:lvl4pPr>
      <a:lvl5pPr marL="4215551" algn="l" defTabSz="1053888" rtl="0" eaLnBrk="1" latinLnBrk="0" hangingPunct="1">
        <a:defRPr sz="4100" kern="1200">
          <a:solidFill>
            <a:schemeClr val="tx1"/>
          </a:solidFill>
          <a:latin typeface="+mn-lt"/>
          <a:ea typeface="+mn-ea"/>
          <a:cs typeface="+mn-cs"/>
        </a:defRPr>
      </a:lvl5pPr>
      <a:lvl6pPr marL="5269439" algn="l" defTabSz="1053888" rtl="0" eaLnBrk="1" latinLnBrk="0" hangingPunct="1">
        <a:defRPr sz="4100" kern="1200">
          <a:solidFill>
            <a:schemeClr val="tx1"/>
          </a:solidFill>
          <a:latin typeface="+mn-lt"/>
          <a:ea typeface="+mn-ea"/>
          <a:cs typeface="+mn-cs"/>
        </a:defRPr>
      </a:lvl6pPr>
      <a:lvl7pPr marL="6323326" algn="l" defTabSz="1053888" rtl="0" eaLnBrk="1" latinLnBrk="0" hangingPunct="1">
        <a:defRPr sz="4100" kern="1200">
          <a:solidFill>
            <a:schemeClr val="tx1"/>
          </a:solidFill>
          <a:latin typeface="+mn-lt"/>
          <a:ea typeface="+mn-ea"/>
          <a:cs typeface="+mn-cs"/>
        </a:defRPr>
      </a:lvl7pPr>
      <a:lvl8pPr marL="7377214" algn="l" defTabSz="1053888" rtl="0" eaLnBrk="1" latinLnBrk="0" hangingPunct="1">
        <a:defRPr sz="4100" kern="1200">
          <a:solidFill>
            <a:schemeClr val="tx1"/>
          </a:solidFill>
          <a:latin typeface="+mn-lt"/>
          <a:ea typeface="+mn-ea"/>
          <a:cs typeface="+mn-cs"/>
        </a:defRPr>
      </a:lvl8pPr>
      <a:lvl9pPr marL="8431101" algn="l" defTabSz="1053888" rtl="0" eaLnBrk="1" latinLnBrk="0" hangingPunct="1">
        <a:defRPr sz="4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kstvak 7"/>
          <p:cNvSpPr txBox="1"/>
          <p:nvPr userDrawn="1"/>
        </p:nvSpPr>
        <p:spPr>
          <a:xfrm>
            <a:off x="10747565" y="6739269"/>
            <a:ext cx="4447189" cy="362776"/>
          </a:xfrm>
          <a:prstGeom prst="rect">
            <a:avLst/>
          </a:prstGeom>
          <a:noFill/>
        </p:spPr>
        <p:txBody>
          <a:bodyPr wrap="square" lIns="130668" tIns="65334" rIns="130668" bIns="65334" rtlCol="0">
            <a:spAutoFit/>
          </a:bodyPr>
          <a:lstStyle/>
          <a:p>
            <a:pPr algn="ctr"/>
            <a:r>
              <a:rPr lang="nl-NL" sz="1500" dirty="0">
                <a:solidFill>
                  <a:prstClr val="black"/>
                </a:solidFill>
                <a:latin typeface="Calibri"/>
                <a:cs typeface="Calibri"/>
              </a:rPr>
              <a:t>PT100-</a:t>
            </a:r>
            <a:r>
              <a:rPr lang="nl-NL" sz="1500" dirty="0" smtClean="0">
                <a:solidFill>
                  <a:prstClr val="black"/>
                </a:solidFill>
                <a:latin typeface="Calibri"/>
                <a:cs typeface="Calibri"/>
              </a:rPr>
              <a:t>1312 GRID 5075</a:t>
            </a:r>
            <a:endParaRPr lang="nl-NL" sz="1500" dirty="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9" name="Tekstvak 8"/>
          <p:cNvSpPr txBox="1"/>
          <p:nvPr userDrawn="1"/>
        </p:nvSpPr>
        <p:spPr>
          <a:xfrm>
            <a:off x="1172209" y="6751298"/>
            <a:ext cx="2318086" cy="362776"/>
          </a:xfrm>
          <a:prstGeom prst="rect">
            <a:avLst/>
          </a:prstGeom>
          <a:noFill/>
        </p:spPr>
        <p:txBody>
          <a:bodyPr wrap="square" lIns="130668" tIns="65334" rIns="130668" bIns="65334" rtlCol="0">
            <a:spAutoFit/>
          </a:bodyPr>
          <a:lstStyle/>
          <a:p>
            <a:pPr algn="ctr"/>
            <a:r>
              <a:rPr lang="nl-NL" sz="1500" dirty="0">
                <a:solidFill>
                  <a:prstClr val="black"/>
                </a:solidFill>
                <a:latin typeface="Calibri"/>
                <a:cs typeface="Calibri"/>
              </a:rPr>
              <a:t>PT50</a:t>
            </a:r>
            <a:r>
              <a:rPr lang="nl-NL" sz="1500" dirty="0" smtClean="0">
                <a:solidFill>
                  <a:prstClr val="black"/>
                </a:solidFill>
                <a:latin typeface="Calibri"/>
                <a:cs typeface="Calibri"/>
              </a:rPr>
              <a:t>-1312 GRID 5075</a:t>
            </a:r>
            <a:endParaRPr lang="nl-NL" sz="1500" dirty="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12" name="Tekstvak 11"/>
          <p:cNvSpPr txBox="1"/>
          <p:nvPr userDrawn="1"/>
        </p:nvSpPr>
        <p:spPr>
          <a:xfrm>
            <a:off x="1183248" y="9916760"/>
            <a:ext cx="2318086" cy="362776"/>
          </a:xfrm>
          <a:prstGeom prst="rect">
            <a:avLst/>
          </a:prstGeom>
          <a:noFill/>
        </p:spPr>
        <p:txBody>
          <a:bodyPr wrap="square" lIns="130668" tIns="65334" rIns="130668" bIns="65334" rtlCol="0">
            <a:spAutoFit/>
          </a:bodyPr>
          <a:lstStyle/>
          <a:p>
            <a:pPr algn="ctr"/>
            <a:r>
              <a:rPr lang="nl-NL" sz="1500" dirty="0">
                <a:solidFill>
                  <a:prstClr val="black"/>
                </a:solidFill>
                <a:latin typeface="Calibri"/>
                <a:cs typeface="Calibri"/>
              </a:rPr>
              <a:t>PT50</a:t>
            </a:r>
            <a:r>
              <a:rPr lang="nl-NL" sz="1500" dirty="0" smtClean="0">
                <a:solidFill>
                  <a:prstClr val="black"/>
                </a:solidFill>
                <a:latin typeface="Calibri"/>
                <a:cs typeface="Calibri"/>
              </a:rPr>
              <a:t>-1312 GRID 5042</a:t>
            </a:r>
          </a:p>
        </p:txBody>
      </p:sp>
      <p:sp>
        <p:nvSpPr>
          <p:cNvPr id="14" name="Tekstvak 13"/>
          <p:cNvSpPr txBox="1"/>
          <p:nvPr userDrawn="1"/>
        </p:nvSpPr>
        <p:spPr>
          <a:xfrm>
            <a:off x="1183248" y="12214324"/>
            <a:ext cx="2318086" cy="362776"/>
          </a:xfrm>
          <a:prstGeom prst="rect">
            <a:avLst/>
          </a:prstGeom>
          <a:noFill/>
        </p:spPr>
        <p:txBody>
          <a:bodyPr wrap="square" lIns="130668" tIns="65334" rIns="130668" bIns="65334" rtlCol="0">
            <a:spAutoFit/>
          </a:bodyPr>
          <a:lstStyle/>
          <a:p>
            <a:pPr algn="ctr"/>
            <a:r>
              <a:rPr lang="nl-NL" sz="1500" dirty="0">
                <a:solidFill>
                  <a:prstClr val="black"/>
                </a:solidFill>
                <a:latin typeface="Calibri"/>
                <a:cs typeface="Calibri"/>
              </a:rPr>
              <a:t>PT50</a:t>
            </a:r>
            <a:r>
              <a:rPr lang="nl-NL" sz="1500" dirty="0" smtClean="0">
                <a:solidFill>
                  <a:prstClr val="black"/>
                </a:solidFill>
                <a:latin typeface="Calibri"/>
                <a:cs typeface="Calibri"/>
              </a:rPr>
              <a:t>-1312 GRID 5032</a:t>
            </a:r>
          </a:p>
        </p:txBody>
      </p:sp>
      <p:sp>
        <p:nvSpPr>
          <p:cNvPr id="16" name="Tekstvak 15"/>
          <p:cNvSpPr txBox="1"/>
          <p:nvPr userDrawn="1"/>
        </p:nvSpPr>
        <p:spPr>
          <a:xfrm>
            <a:off x="1183248" y="13917712"/>
            <a:ext cx="2318086" cy="362776"/>
          </a:xfrm>
          <a:prstGeom prst="rect">
            <a:avLst/>
          </a:prstGeom>
          <a:noFill/>
        </p:spPr>
        <p:txBody>
          <a:bodyPr wrap="square" lIns="130668" tIns="65334" rIns="130668" bIns="65334" rtlCol="0">
            <a:spAutoFit/>
          </a:bodyPr>
          <a:lstStyle/>
          <a:p>
            <a:pPr algn="ctr"/>
            <a:r>
              <a:rPr lang="nl-NL" sz="1500" dirty="0">
                <a:solidFill>
                  <a:prstClr val="black"/>
                </a:solidFill>
                <a:latin typeface="Calibri"/>
                <a:cs typeface="Calibri"/>
              </a:rPr>
              <a:t>PT50</a:t>
            </a:r>
            <a:r>
              <a:rPr lang="nl-NL" sz="1500" dirty="0" smtClean="0">
                <a:solidFill>
                  <a:prstClr val="black"/>
                </a:solidFill>
                <a:latin typeface="Calibri"/>
                <a:cs typeface="Calibri"/>
              </a:rPr>
              <a:t>-1312 GRID 5018</a:t>
            </a:r>
          </a:p>
        </p:txBody>
      </p:sp>
      <p:sp>
        <p:nvSpPr>
          <p:cNvPr id="18" name="Tekstvak 17"/>
          <p:cNvSpPr txBox="1"/>
          <p:nvPr userDrawn="1"/>
        </p:nvSpPr>
        <p:spPr>
          <a:xfrm>
            <a:off x="10747566" y="9916760"/>
            <a:ext cx="4454397" cy="362776"/>
          </a:xfrm>
          <a:prstGeom prst="rect">
            <a:avLst/>
          </a:prstGeom>
          <a:noFill/>
        </p:spPr>
        <p:txBody>
          <a:bodyPr wrap="square" lIns="130668" tIns="65334" rIns="130668" bIns="65334" rtlCol="0">
            <a:spAutoFit/>
          </a:bodyPr>
          <a:lstStyle/>
          <a:p>
            <a:pPr algn="ctr"/>
            <a:r>
              <a:rPr lang="nl-NL" sz="1500" dirty="0">
                <a:solidFill>
                  <a:prstClr val="black"/>
                </a:solidFill>
                <a:latin typeface="Calibri"/>
                <a:cs typeface="Calibri"/>
              </a:rPr>
              <a:t>PT100-</a:t>
            </a:r>
            <a:r>
              <a:rPr lang="nl-NL" sz="1500" dirty="0" smtClean="0">
                <a:solidFill>
                  <a:prstClr val="black"/>
                </a:solidFill>
                <a:latin typeface="Calibri"/>
                <a:cs typeface="Calibri"/>
              </a:rPr>
              <a:t>1312 GRID 8052</a:t>
            </a:r>
            <a:endParaRPr lang="nl-NL" sz="1500" dirty="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20" name="Tekstvak 19"/>
          <p:cNvSpPr txBox="1"/>
          <p:nvPr userDrawn="1"/>
        </p:nvSpPr>
        <p:spPr>
          <a:xfrm>
            <a:off x="10747566" y="12214324"/>
            <a:ext cx="4454397" cy="362776"/>
          </a:xfrm>
          <a:prstGeom prst="rect">
            <a:avLst/>
          </a:prstGeom>
          <a:noFill/>
        </p:spPr>
        <p:txBody>
          <a:bodyPr wrap="square" lIns="130668" tIns="65334" rIns="130668" bIns="65334" rtlCol="0">
            <a:spAutoFit/>
          </a:bodyPr>
          <a:lstStyle/>
          <a:p>
            <a:pPr algn="ctr"/>
            <a:r>
              <a:rPr lang="nl-NL" sz="1500" dirty="0">
                <a:solidFill>
                  <a:prstClr val="black"/>
                </a:solidFill>
                <a:latin typeface="Calibri"/>
                <a:cs typeface="Calibri"/>
              </a:rPr>
              <a:t>PT100-</a:t>
            </a:r>
            <a:r>
              <a:rPr lang="nl-NL" sz="1500" dirty="0" smtClean="0">
                <a:solidFill>
                  <a:prstClr val="black"/>
                </a:solidFill>
                <a:latin typeface="Calibri"/>
                <a:cs typeface="Calibri"/>
              </a:rPr>
              <a:t>1312 GRID 8032</a:t>
            </a:r>
            <a:endParaRPr lang="nl-NL" sz="1500" dirty="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22" name="Tekstvak 21"/>
          <p:cNvSpPr txBox="1"/>
          <p:nvPr userDrawn="1"/>
        </p:nvSpPr>
        <p:spPr>
          <a:xfrm>
            <a:off x="10747567" y="13917712"/>
            <a:ext cx="4454397" cy="362776"/>
          </a:xfrm>
          <a:prstGeom prst="rect">
            <a:avLst/>
          </a:prstGeom>
          <a:noFill/>
        </p:spPr>
        <p:txBody>
          <a:bodyPr wrap="square" lIns="130668" tIns="65334" rIns="130668" bIns="65334" rtlCol="0">
            <a:spAutoFit/>
          </a:bodyPr>
          <a:lstStyle/>
          <a:p>
            <a:pPr algn="ctr"/>
            <a:r>
              <a:rPr lang="nl-NL" sz="1500" dirty="0">
                <a:solidFill>
                  <a:prstClr val="black"/>
                </a:solidFill>
                <a:latin typeface="Calibri"/>
                <a:cs typeface="Calibri"/>
              </a:rPr>
              <a:t>PT100-</a:t>
            </a:r>
            <a:r>
              <a:rPr lang="nl-NL" sz="1500" dirty="0" smtClean="0">
                <a:solidFill>
                  <a:prstClr val="black"/>
                </a:solidFill>
                <a:latin typeface="Calibri"/>
                <a:cs typeface="Calibri"/>
              </a:rPr>
              <a:t>1312 GRID 8018</a:t>
            </a:r>
            <a:endParaRPr lang="nl-NL" sz="1500" dirty="0">
              <a:solidFill>
                <a:prstClr val="black"/>
              </a:solidFill>
              <a:latin typeface="Calibri"/>
              <a:cs typeface="Calibri"/>
            </a:endParaRPr>
          </a:p>
        </p:txBody>
      </p:sp>
      <p:cxnSp>
        <p:nvCxnSpPr>
          <p:cNvPr id="29" name="Rechte verbindingslijn 28"/>
          <p:cNvCxnSpPr/>
          <p:nvPr userDrawn="1"/>
        </p:nvCxnSpPr>
        <p:spPr>
          <a:xfrm>
            <a:off x="1004669" y="2045820"/>
            <a:ext cx="19885477" cy="0"/>
          </a:xfrm>
          <a:prstGeom prst="line">
            <a:avLst/>
          </a:prstGeom>
          <a:ln w="3175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0" name="Groeperen 29"/>
          <p:cNvGrpSpPr/>
          <p:nvPr userDrawn="1"/>
        </p:nvGrpSpPr>
        <p:grpSpPr>
          <a:xfrm>
            <a:off x="13661272" y="227521"/>
            <a:ext cx="7228874" cy="1543010"/>
            <a:chOff x="13659695" y="443768"/>
            <a:chExt cx="7228874" cy="1543010"/>
          </a:xfrm>
        </p:grpSpPr>
        <p:pic>
          <p:nvPicPr>
            <p:cNvPr id="31" name="Afbeelding 30" descr="NextGen_Logo_CMYK.eps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7105520" y="999804"/>
              <a:ext cx="3783049" cy="876074"/>
            </a:xfrm>
            <a:prstGeom prst="rect">
              <a:avLst/>
            </a:prstGeom>
          </p:spPr>
        </p:pic>
        <p:pic>
          <p:nvPicPr>
            <p:cNvPr id="32" name="Afbeelding 31" descr="Nature's Green_Logo_cmyk.ai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3659695" y="443768"/>
              <a:ext cx="2165761" cy="1543010"/>
            </a:xfrm>
            <a:prstGeom prst="rect">
              <a:avLst/>
            </a:prstGeom>
          </p:spPr>
        </p:pic>
        <p:sp>
          <p:nvSpPr>
            <p:cNvPr id="33" name="Tekstvak 32"/>
            <p:cNvSpPr txBox="1"/>
            <p:nvPr/>
          </p:nvSpPr>
          <p:spPr>
            <a:xfrm>
              <a:off x="15544804" y="1622094"/>
              <a:ext cx="1560716" cy="331999"/>
            </a:xfrm>
            <a:prstGeom prst="rect">
              <a:avLst/>
            </a:prstGeom>
            <a:noFill/>
          </p:spPr>
          <p:txBody>
            <a:bodyPr wrap="square" lIns="130668" tIns="65334" rIns="130668" bIns="65334" rtlCol="0">
              <a:spAutoFit/>
            </a:bodyPr>
            <a:lstStyle/>
            <a:p>
              <a:pPr algn="ctr"/>
              <a:r>
                <a:rPr lang="nl-NL" sz="1300" dirty="0" smtClean="0">
                  <a:solidFill>
                    <a:prstClr val="black"/>
                  </a:solidFill>
                  <a:latin typeface="Calibri"/>
                </a:rPr>
                <a:t>CREATERS OF</a:t>
              </a:r>
              <a:endParaRPr lang="nl-NL" sz="1300" dirty="0">
                <a:solidFill>
                  <a:prstClr val="black"/>
                </a:solidFill>
                <a:latin typeface="Calibri"/>
              </a:endParaRPr>
            </a:p>
          </p:txBody>
        </p:sp>
      </p:grpSp>
      <p:cxnSp>
        <p:nvCxnSpPr>
          <p:cNvPr id="34" name="Rechte verbindingslijn met pijl 33"/>
          <p:cNvCxnSpPr/>
          <p:nvPr userDrawn="1"/>
        </p:nvCxnSpPr>
        <p:spPr>
          <a:xfrm>
            <a:off x="1183248" y="2903972"/>
            <a:ext cx="2307047" cy="0"/>
          </a:xfrm>
          <a:prstGeom prst="straightConnector1">
            <a:avLst/>
          </a:prstGeom>
          <a:ln w="9525" cmpd="sng">
            <a:solidFill>
              <a:schemeClr val="tx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Rechte verbindingslijn met pijl 34"/>
          <p:cNvCxnSpPr/>
          <p:nvPr userDrawn="1"/>
        </p:nvCxnSpPr>
        <p:spPr>
          <a:xfrm>
            <a:off x="5525098" y="2903972"/>
            <a:ext cx="3312949" cy="0"/>
          </a:xfrm>
          <a:prstGeom prst="straightConnector1">
            <a:avLst/>
          </a:prstGeom>
          <a:ln w="9525" cmpd="sng">
            <a:solidFill>
              <a:schemeClr val="tx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Rechte verbindingslijn met pijl 35"/>
          <p:cNvCxnSpPr/>
          <p:nvPr userDrawn="1"/>
        </p:nvCxnSpPr>
        <p:spPr>
          <a:xfrm>
            <a:off x="10747565" y="2903972"/>
            <a:ext cx="4614729" cy="0"/>
          </a:xfrm>
          <a:prstGeom prst="straightConnector1">
            <a:avLst/>
          </a:prstGeom>
          <a:ln w="9525" cmpd="sng">
            <a:solidFill>
              <a:schemeClr val="tx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kstvak 36"/>
          <p:cNvSpPr txBox="1"/>
          <p:nvPr userDrawn="1"/>
        </p:nvSpPr>
        <p:spPr>
          <a:xfrm>
            <a:off x="1183247" y="2546941"/>
            <a:ext cx="230704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500" dirty="0" smtClean="0">
                <a:solidFill>
                  <a:prstClr val="black"/>
                </a:solidFill>
                <a:latin typeface="Calibri"/>
                <a:cs typeface="Calibri"/>
              </a:rPr>
              <a:t>20”</a:t>
            </a:r>
            <a:endParaRPr lang="nl-NL" sz="1500" dirty="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38" name="Tekstvak 37"/>
          <p:cNvSpPr txBox="1"/>
          <p:nvPr userDrawn="1"/>
        </p:nvSpPr>
        <p:spPr>
          <a:xfrm>
            <a:off x="5536656" y="2546941"/>
            <a:ext cx="330139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500" dirty="0" smtClean="0">
                <a:solidFill>
                  <a:prstClr val="black"/>
                </a:solidFill>
                <a:latin typeface="Calibri"/>
                <a:cs typeface="Calibri"/>
              </a:rPr>
              <a:t>30”</a:t>
            </a:r>
            <a:endParaRPr lang="nl-NL" sz="1500" dirty="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39" name="Tekstvak 38"/>
          <p:cNvSpPr txBox="1"/>
          <p:nvPr userDrawn="1"/>
        </p:nvSpPr>
        <p:spPr>
          <a:xfrm>
            <a:off x="10747565" y="2546941"/>
            <a:ext cx="461472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500" dirty="0" smtClean="0">
                <a:solidFill>
                  <a:prstClr val="black"/>
                </a:solidFill>
                <a:latin typeface="Calibri"/>
                <a:cs typeface="Calibri"/>
              </a:rPr>
              <a:t>40”</a:t>
            </a:r>
            <a:endParaRPr lang="nl-NL" sz="1500" dirty="0">
              <a:solidFill>
                <a:prstClr val="black"/>
              </a:solidFill>
              <a:latin typeface="Calibri"/>
              <a:cs typeface="Calibri"/>
            </a:endParaRPr>
          </a:p>
        </p:txBody>
      </p:sp>
      <p:cxnSp>
        <p:nvCxnSpPr>
          <p:cNvPr id="40" name="Rechte verbindingslijn met pijl 39"/>
          <p:cNvCxnSpPr/>
          <p:nvPr userDrawn="1"/>
        </p:nvCxnSpPr>
        <p:spPr>
          <a:xfrm>
            <a:off x="3697047" y="3099979"/>
            <a:ext cx="0" cy="3592356"/>
          </a:xfrm>
          <a:prstGeom prst="straightConnector1">
            <a:avLst/>
          </a:prstGeom>
          <a:ln w="9525" cmpd="sng">
            <a:solidFill>
              <a:schemeClr val="tx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Rechte verbindingslijn met pijl 40"/>
          <p:cNvCxnSpPr/>
          <p:nvPr userDrawn="1"/>
        </p:nvCxnSpPr>
        <p:spPr>
          <a:xfrm flipH="1">
            <a:off x="3697047" y="7718781"/>
            <a:ext cx="89" cy="2140624"/>
          </a:xfrm>
          <a:prstGeom prst="straightConnector1">
            <a:avLst/>
          </a:prstGeom>
          <a:ln w="9525" cmpd="sng">
            <a:solidFill>
              <a:schemeClr val="tx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Rechte verbindingslijn met pijl 41"/>
          <p:cNvCxnSpPr/>
          <p:nvPr userDrawn="1"/>
        </p:nvCxnSpPr>
        <p:spPr>
          <a:xfrm>
            <a:off x="3696958" y="10481721"/>
            <a:ext cx="1" cy="1678487"/>
          </a:xfrm>
          <a:prstGeom prst="straightConnector1">
            <a:avLst/>
          </a:prstGeom>
          <a:ln w="9525" cmpd="sng">
            <a:solidFill>
              <a:schemeClr val="tx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Rechte verbindingslijn met pijl 42"/>
          <p:cNvCxnSpPr/>
          <p:nvPr userDrawn="1"/>
        </p:nvCxnSpPr>
        <p:spPr>
          <a:xfrm>
            <a:off x="3696958" y="13049852"/>
            <a:ext cx="0" cy="790043"/>
          </a:xfrm>
          <a:prstGeom prst="straightConnector1">
            <a:avLst/>
          </a:prstGeom>
          <a:ln w="9525" cmpd="sng">
            <a:solidFill>
              <a:schemeClr val="tx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Tekstvak 43"/>
          <p:cNvSpPr txBox="1"/>
          <p:nvPr userDrawn="1"/>
        </p:nvSpPr>
        <p:spPr>
          <a:xfrm rot="5400000">
            <a:off x="2714283" y="4748203"/>
            <a:ext cx="230704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500" dirty="0" smtClean="0">
                <a:solidFill>
                  <a:prstClr val="black"/>
                </a:solidFill>
                <a:latin typeface="Calibri"/>
                <a:cs typeface="Calibri"/>
              </a:rPr>
              <a:t>29,5”</a:t>
            </a:r>
            <a:endParaRPr lang="nl-NL" sz="1500" dirty="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45" name="Tekstvak 44"/>
          <p:cNvSpPr txBox="1"/>
          <p:nvPr userDrawn="1"/>
        </p:nvSpPr>
        <p:spPr>
          <a:xfrm rot="5400000">
            <a:off x="2787381" y="8627511"/>
            <a:ext cx="214062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500" dirty="0" smtClean="0">
                <a:solidFill>
                  <a:prstClr val="black"/>
                </a:solidFill>
                <a:latin typeface="Calibri"/>
                <a:cs typeface="Calibri"/>
              </a:rPr>
              <a:t>16,5”</a:t>
            </a:r>
            <a:endParaRPr lang="nl-NL" sz="1500" dirty="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46" name="Tekstvak 45"/>
          <p:cNvSpPr txBox="1"/>
          <p:nvPr userDrawn="1"/>
        </p:nvSpPr>
        <p:spPr>
          <a:xfrm rot="5400000">
            <a:off x="3027527" y="11160419"/>
            <a:ext cx="1678487" cy="32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500" dirty="0" smtClean="0">
                <a:solidFill>
                  <a:prstClr val="black"/>
                </a:solidFill>
                <a:latin typeface="Calibri"/>
                <a:cs typeface="Calibri"/>
              </a:rPr>
              <a:t>12,5”</a:t>
            </a:r>
            <a:endParaRPr lang="nl-NL" sz="1500" dirty="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47" name="Tekstvak 46"/>
          <p:cNvSpPr txBox="1"/>
          <p:nvPr userDrawn="1"/>
        </p:nvSpPr>
        <p:spPr>
          <a:xfrm rot="5400000">
            <a:off x="3468302" y="13296801"/>
            <a:ext cx="81706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500" dirty="0" smtClean="0">
                <a:solidFill>
                  <a:prstClr val="black"/>
                </a:solidFill>
                <a:latin typeface="Calibri"/>
                <a:cs typeface="Calibri"/>
              </a:rPr>
              <a:t>7”</a:t>
            </a:r>
            <a:endParaRPr lang="nl-NL" sz="1500" dirty="0">
              <a:solidFill>
                <a:prstClr val="black"/>
              </a:solidFill>
              <a:latin typeface="Calibri"/>
              <a:cs typeface="Calibri"/>
            </a:endParaRPr>
          </a:p>
        </p:txBody>
      </p:sp>
      <p:cxnSp>
        <p:nvCxnSpPr>
          <p:cNvPr id="48" name="Rechte verbindingslijn met pijl 47"/>
          <p:cNvCxnSpPr/>
          <p:nvPr userDrawn="1"/>
        </p:nvCxnSpPr>
        <p:spPr>
          <a:xfrm>
            <a:off x="9054126" y="3099979"/>
            <a:ext cx="0" cy="3592354"/>
          </a:xfrm>
          <a:prstGeom prst="straightConnector1">
            <a:avLst/>
          </a:prstGeom>
          <a:ln w="9525" cmpd="sng">
            <a:solidFill>
              <a:schemeClr val="tx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ekstvak 48"/>
          <p:cNvSpPr txBox="1"/>
          <p:nvPr userDrawn="1"/>
        </p:nvSpPr>
        <p:spPr>
          <a:xfrm rot="5400000">
            <a:off x="8071362" y="4748203"/>
            <a:ext cx="230704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500" dirty="0" smtClean="0">
                <a:solidFill>
                  <a:prstClr val="black"/>
                </a:solidFill>
                <a:latin typeface="Calibri"/>
                <a:cs typeface="Calibri"/>
              </a:rPr>
              <a:t>29,5”</a:t>
            </a:r>
            <a:endParaRPr lang="nl-NL" sz="1500" dirty="0">
              <a:solidFill>
                <a:prstClr val="black"/>
              </a:solidFill>
              <a:latin typeface="Calibri"/>
              <a:cs typeface="Calibri"/>
            </a:endParaRPr>
          </a:p>
        </p:txBody>
      </p:sp>
      <p:cxnSp>
        <p:nvCxnSpPr>
          <p:cNvPr id="50" name="Rechte verbindingslijn met pijl 49"/>
          <p:cNvCxnSpPr/>
          <p:nvPr userDrawn="1"/>
        </p:nvCxnSpPr>
        <p:spPr>
          <a:xfrm>
            <a:off x="9054126" y="7279044"/>
            <a:ext cx="0" cy="2580362"/>
          </a:xfrm>
          <a:prstGeom prst="straightConnector1">
            <a:avLst/>
          </a:prstGeom>
          <a:ln w="9525" cmpd="sng">
            <a:solidFill>
              <a:schemeClr val="tx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Tekstvak 50"/>
          <p:cNvSpPr txBox="1"/>
          <p:nvPr userDrawn="1"/>
        </p:nvSpPr>
        <p:spPr>
          <a:xfrm rot="5400000">
            <a:off x="8071362" y="8423276"/>
            <a:ext cx="230704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500" dirty="0" smtClean="0">
                <a:solidFill>
                  <a:prstClr val="black"/>
                </a:solidFill>
                <a:latin typeface="Calibri"/>
                <a:cs typeface="Calibri"/>
              </a:rPr>
              <a:t>20,5”</a:t>
            </a:r>
            <a:endParaRPr lang="nl-NL" sz="1500" dirty="0">
              <a:solidFill>
                <a:prstClr val="black"/>
              </a:solidFill>
              <a:latin typeface="Calibri"/>
              <a:cs typeface="Calibri"/>
            </a:endParaRPr>
          </a:p>
        </p:txBody>
      </p:sp>
      <p:cxnSp>
        <p:nvCxnSpPr>
          <p:cNvPr id="52" name="Rechte verbindingslijn met pijl 51"/>
          <p:cNvCxnSpPr/>
          <p:nvPr userDrawn="1"/>
        </p:nvCxnSpPr>
        <p:spPr>
          <a:xfrm>
            <a:off x="9054126" y="10456535"/>
            <a:ext cx="0" cy="1703673"/>
          </a:xfrm>
          <a:prstGeom prst="straightConnector1">
            <a:avLst/>
          </a:prstGeom>
          <a:ln w="9525" cmpd="sng">
            <a:solidFill>
              <a:schemeClr val="tx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Tekstvak 52"/>
          <p:cNvSpPr txBox="1"/>
          <p:nvPr userDrawn="1"/>
        </p:nvSpPr>
        <p:spPr>
          <a:xfrm rot="5400000">
            <a:off x="8373049" y="11146790"/>
            <a:ext cx="170367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500" dirty="0" smtClean="0">
                <a:solidFill>
                  <a:prstClr val="black"/>
                </a:solidFill>
                <a:latin typeface="Calibri"/>
                <a:cs typeface="Calibri"/>
              </a:rPr>
              <a:t>12,5”</a:t>
            </a:r>
            <a:endParaRPr lang="nl-NL" sz="1500" dirty="0">
              <a:solidFill>
                <a:prstClr val="black"/>
              </a:solidFill>
              <a:latin typeface="Calibri"/>
              <a:cs typeface="Calibri"/>
            </a:endParaRPr>
          </a:p>
        </p:txBody>
      </p:sp>
      <p:cxnSp>
        <p:nvCxnSpPr>
          <p:cNvPr id="54" name="Rechte verbindingslijn met pijl 53"/>
          <p:cNvCxnSpPr/>
          <p:nvPr userDrawn="1"/>
        </p:nvCxnSpPr>
        <p:spPr>
          <a:xfrm flipH="1">
            <a:off x="9054126" y="12754100"/>
            <a:ext cx="9177" cy="1112816"/>
          </a:xfrm>
          <a:prstGeom prst="straightConnector1">
            <a:avLst/>
          </a:prstGeom>
          <a:ln w="9525" cmpd="sng">
            <a:solidFill>
              <a:schemeClr val="tx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Tekstvak 54"/>
          <p:cNvSpPr txBox="1"/>
          <p:nvPr userDrawn="1"/>
        </p:nvSpPr>
        <p:spPr>
          <a:xfrm rot="5400000">
            <a:off x="8659300" y="13148926"/>
            <a:ext cx="111281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500" dirty="0" smtClean="0">
                <a:solidFill>
                  <a:prstClr val="black"/>
                </a:solidFill>
                <a:latin typeface="Calibri"/>
                <a:cs typeface="Calibri"/>
              </a:rPr>
              <a:t>7”</a:t>
            </a:r>
            <a:endParaRPr lang="nl-NL" sz="1500" dirty="0">
              <a:solidFill>
                <a:prstClr val="black"/>
              </a:solidFill>
              <a:latin typeface="Calibri"/>
              <a:cs typeface="Calibri"/>
            </a:endParaRPr>
          </a:p>
        </p:txBody>
      </p:sp>
      <p:cxnSp>
        <p:nvCxnSpPr>
          <p:cNvPr id="56" name="Rechte verbindingslijn met pijl 55"/>
          <p:cNvCxnSpPr/>
          <p:nvPr userDrawn="1"/>
        </p:nvCxnSpPr>
        <p:spPr>
          <a:xfrm>
            <a:off x="15554739" y="3099979"/>
            <a:ext cx="0" cy="3592354"/>
          </a:xfrm>
          <a:prstGeom prst="straightConnector1">
            <a:avLst/>
          </a:prstGeom>
          <a:ln w="9525" cmpd="sng">
            <a:solidFill>
              <a:schemeClr val="tx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Tekstvak 56"/>
          <p:cNvSpPr txBox="1"/>
          <p:nvPr userDrawn="1"/>
        </p:nvSpPr>
        <p:spPr>
          <a:xfrm rot="5400000">
            <a:off x="14571975" y="4748203"/>
            <a:ext cx="230704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500" dirty="0" smtClean="0">
                <a:solidFill>
                  <a:prstClr val="black"/>
                </a:solidFill>
                <a:latin typeface="Calibri"/>
                <a:cs typeface="Calibri"/>
              </a:rPr>
              <a:t>29,5”</a:t>
            </a:r>
            <a:endParaRPr lang="nl-NL" sz="1500" dirty="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58" name="Tekstvak 57"/>
          <p:cNvSpPr txBox="1"/>
          <p:nvPr userDrawn="1"/>
        </p:nvSpPr>
        <p:spPr>
          <a:xfrm rot="5400000">
            <a:off x="15159913" y="13148926"/>
            <a:ext cx="111281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500" dirty="0" smtClean="0">
                <a:solidFill>
                  <a:prstClr val="black"/>
                </a:solidFill>
                <a:latin typeface="Calibri"/>
                <a:cs typeface="Calibri"/>
              </a:rPr>
              <a:t>7”)</a:t>
            </a:r>
            <a:endParaRPr lang="nl-NL" sz="1500" dirty="0">
              <a:solidFill>
                <a:prstClr val="black"/>
              </a:solidFill>
              <a:latin typeface="Calibri"/>
              <a:cs typeface="Calibri"/>
            </a:endParaRPr>
          </a:p>
        </p:txBody>
      </p:sp>
      <p:cxnSp>
        <p:nvCxnSpPr>
          <p:cNvPr id="59" name="Rechte verbindingslijn met pijl 58"/>
          <p:cNvCxnSpPr/>
          <p:nvPr userDrawn="1"/>
        </p:nvCxnSpPr>
        <p:spPr>
          <a:xfrm>
            <a:off x="15546381" y="12845621"/>
            <a:ext cx="9616" cy="994274"/>
          </a:xfrm>
          <a:prstGeom prst="straightConnector1">
            <a:avLst/>
          </a:prstGeom>
          <a:ln w="9525" cmpd="sng">
            <a:solidFill>
              <a:schemeClr val="tx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Rechte verbindingslijn met pijl 59"/>
          <p:cNvCxnSpPr/>
          <p:nvPr userDrawn="1"/>
        </p:nvCxnSpPr>
        <p:spPr>
          <a:xfrm>
            <a:off x="15545562" y="10056635"/>
            <a:ext cx="18354" cy="2103573"/>
          </a:xfrm>
          <a:prstGeom prst="straightConnector1">
            <a:avLst/>
          </a:prstGeom>
          <a:ln w="9525" cmpd="sng">
            <a:solidFill>
              <a:schemeClr val="tx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" name="Tekstvak 60"/>
          <p:cNvSpPr txBox="1"/>
          <p:nvPr userDrawn="1"/>
        </p:nvSpPr>
        <p:spPr>
          <a:xfrm rot="5400000">
            <a:off x="14864485" y="10942274"/>
            <a:ext cx="170367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500" dirty="0" smtClean="0">
                <a:solidFill>
                  <a:prstClr val="black"/>
                </a:solidFill>
                <a:latin typeface="Calibri"/>
                <a:cs typeface="Calibri"/>
              </a:rPr>
              <a:t>16,5”</a:t>
            </a:r>
            <a:endParaRPr lang="nl-NL" sz="1500" dirty="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62" name="Tekstvak 61"/>
          <p:cNvSpPr txBox="1"/>
          <p:nvPr userDrawn="1"/>
        </p:nvSpPr>
        <p:spPr>
          <a:xfrm>
            <a:off x="17107097" y="2685527"/>
            <a:ext cx="3781471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800" dirty="0" smtClean="0">
                <a:solidFill>
                  <a:prstClr val="black"/>
                </a:solidFill>
                <a:latin typeface="Calibri"/>
              </a:rPr>
              <a:t>COPY THE IMAGES TO THE LAST EMPTY PAGE AND BUILD YOUR </a:t>
            </a:r>
            <a:r>
              <a:rPr lang="nl-NL" sz="1800" smtClean="0">
                <a:solidFill>
                  <a:prstClr val="black"/>
                </a:solidFill>
                <a:latin typeface="Calibri"/>
              </a:rPr>
              <a:t>OWN WALL</a:t>
            </a:r>
          </a:p>
          <a:p>
            <a:endParaRPr lang="nl-NL" sz="1800" smtClean="0">
              <a:solidFill>
                <a:prstClr val="black"/>
              </a:solidFill>
              <a:latin typeface="Calibri"/>
            </a:endParaRPr>
          </a:p>
          <a:p>
            <a:r>
              <a:rPr lang="nl-NL" sz="1800" smtClean="0">
                <a:solidFill>
                  <a:prstClr val="black"/>
                </a:solidFill>
                <a:latin typeface="Calibri"/>
              </a:rPr>
              <a:t>KOPIEER DE AFBEELDINGEN NAAR DE LAATSTE LEGE PAGINA EN BOUW UW EIGEN WAND</a:t>
            </a:r>
          </a:p>
          <a:p>
            <a:endParaRPr lang="nl-NL" sz="1800" smtClean="0">
              <a:solidFill>
                <a:prstClr val="black"/>
              </a:solidFill>
              <a:latin typeface="Calibri"/>
            </a:endParaRPr>
          </a:p>
          <a:p>
            <a:r>
              <a:rPr lang="de-DE" sz="1800" smtClean="0">
                <a:solidFill>
                  <a:prstClr val="black"/>
                </a:solidFill>
                <a:latin typeface="Calibri"/>
              </a:rPr>
              <a:t>KOPIEREN SIE DIE BILDER AUF DER LETZTE LEERSEITE UND BAUEN SIE IHREN EIGENEN WAND</a:t>
            </a:r>
          </a:p>
          <a:p>
            <a:endParaRPr lang="de-DE" sz="1800" smtClean="0">
              <a:solidFill>
                <a:prstClr val="black"/>
              </a:solidFill>
              <a:latin typeface="Calibri"/>
            </a:endParaRPr>
          </a:p>
          <a:p>
            <a:r>
              <a:rPr lang="fr-FR" sz="1800" smtClean="0">
                <a:solidFill>
                  <a:prstClr val="black"/>
                </a:solidFill>
                <a:latin typeface="Calibri"/>
              </a:rPr>
              <a:t>COPIEZ LES IMAGES `A LA PAGE BLANK DERNIERET DE CONSTRUIRE VOTRE PROPRE MUR</a:t>
            </a:r>
            <a:endParaRPr lang="fr-FR" sz="1800" dirty="0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3" name="Tekstvak 62"/>
          <p:cNvSpPr txBox="1"/>
          <p:nvPr userDrawn="1"/>
        </p:nvSpPr>
        <p:spPr>
          <a:xfrm>
            <a:off x="1004669" y="999026"/>
            <a:ext cx="104425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800" dirty="0" smtClean="0">
                <a:solidFill>
                  <a:srgbClr val="73B532"/>
                </a:solidFill>
                <a:latin typeface="CorisandeRegular"/>
                <a:cs typeface="CorisandeRegular"/>
              </a:rPr>
              <a:t>NextGen Living Wall Design Tool</a:t>
            </a:r>
            <a:endParaRPr lang="nl-NL" sz="4800" dirty="0">
              <a:solidFill>
                <a:srgbClr val="73B532"/>
              </a:solidFill>
              <a:latin typeface="CorisandeRegular"/>
              <a:cs typeface="CorisandeRegular"/>
            </a:endParaRPr>
          </a:p>
        </p:txBody>
      </p:sp>
      <p:sp>
        <p:nvSpPr>
          <p:cNvPr id="64" name="Tekstvak 63"/>
          <p:cNvSpPr txBox="1"/>
          <p:nvPr userDrawn="1"/>
        </p:nvSpPr>
        <p:spPr>
          <a:xfrm>
            <a:off x="1004670" y="14337556"/>
            <a:ext cx="20002438" cy="6635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nl-NL" sz="1700" dirty="0">
                <a:solidFill>
                  <a:prstClr val="black"/>
                </a:solidFill>
                <a:latin typeface="Calibri"/>
                <a:cs typeface="Calibri"/>
              </a:rPr>
              <a:t>You are authorized to use the plant and planter images contained in this document solely in connection  with the marketing and sale of products supplied by </a:t>
            </a:r>
            <a:r>
              <a:rPr lang="nl-NL" sz="1700" dirty="0" smtClean="0">
                <a:solidFill>
                  <a:prstClr val="black"/>
                </a:solidFill>
                <a:latin typeface="Calibri"/>
                <a:cs typeface="Calibri"/>
              </a:rPr>
              <a:t>Nature’s Green B.V. </a:t>
            </a:r>
            <a:r>
              <a:rPr lang="nl-NL" sz="1700" dirty="0">
                <a:solidFill>
                  <a:prstClr val="black"/>
                </a:solidFill>
                <a:latin typeface="Calibri"/>
                <a:cs typeface="Calibri"/>
              </a:rPr>
              <a:t>(the “Company”). </a:t>
            </a:r>
            <a:r>
              <a:rPr lang="nl-NL" sz="1700" dirty="0" smtClean="0">
                <a:solidFill>
                  <a:prstClr val="black"/>
                </a:solidFill>
                <a:latin typeface="Calibri"/>
                <a:cs typeface="Calibri"/>
              </a:rPr>
              <a:t>No </a:t>
            </a:r>
            <a:r>
              <a:rPr lang="nl-NL" sz="1700" dirty="0">
                <a:solidFill>
                  <a:prstClr val="black"/>
                </a:solidFill>
                <a:latin typeface="Calibri"/>
                <a:cs typeface="Calibri"/>
              </a:rPr>
              <a:t>other use is permitted. </a:t>
            </a:r>
            <a:endParaRPr lang="nl-NL" sz="1700" dirty="0" smtClean="0">
              <a:solidFill>
                <a:prstClr val="black"/>
              </a:solidFill>
              <a:latin typeface="Calibri"/>
              <a:cs typeface="Calibri"/>
            </a:endParaRPr>
          </a:p>
          <a:p>
            <a:pPr>
              <a:lnSpc>
                <a:spcPct val="110000"/>
              </a:lnSpc>
            </a:pPr>
            <a:r>
              <a:rPr lang="nl-NL" sz="1700" dirty="0" smtClean="0">
                <a:solidFill>
                  <a:prstClr val="black"/>
                </a:solidFill>
                <a:latin typeface="Calibri"/>
                <a:cs typeface="Calibri"/>
              </a:rPr>
              <a:t>All </a:t>
            </a:r>
            <a:r>
              <a:rPr lang="nl-NL" sz="1700" dirty="0">
                <a:solidFill>
                  <a:prstClr val="black"/>
                </a:solidFill>
                <a:latin typeface="Calibri"/>
                <a:cs typeface="Calibri"/>
              </a:rPr>
              <a:t>copyrights and other rights in the images are reserved by the Company. © 2016 Nature’s Green B.V.  </a:t>
            </a:r>
          </a:p>
        </p:txBody>
      </p:sp>
      <p:sp>
        <p:nvSpPr>
          <p:cNvPr id="68" name="Tekstvak 67"/>
          <p:cNvSpPr txBox="1"/>
          <p:nvPr userDrawn="1"/>
        </p:nvSpPr>
        <p:spPr>
          <a:xfrm>
            <a:off x="5525098" y="6751298"/>
            <a:ext cx="3312949" cy="362776"/>
          </a:xfrm>
          <a:prstGeom prst="rect">
            <a:avLst/>
          </a:prstGeom>
          <a:noFill/>
        </p:spPr>
        <p:txBody>
          <a:bodyPr wrap="square" lIns="130668" tIns="65334" rIns="130668" bIns="65334" rtlCol="0">
            <a:spAutoFit/>
          </a:bodyPr>
          <a:lstStyle/>
          <a:p>
            <a:pPr algn="ctr"/>
            <a:r>
              <a:rPr lang="nl-NL" sz="1500" dirty="0" smtClean="0">
                <a:solidFill>
                  <a:prstClr val="black"/>
                </a:solidFill>
                <a:latin typeface="Calibri"/>
                <a:cs typeface="Calibri"/>
              </a:rPr>
              <a:t>PT75-1312 GRID 5075</a:t>
            </a:r>
            <a:endParaRPr lang="nl-NL" sz="1500" dirty="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69" name="Tekstvak 68"/>
          <p:cNvSpPr txBox="1"/>
          <p:nvPr userDrawn="1"/>
        </p:nvSpPr>
        <p:spPr>
          <a:xfrm>
            <a:off x="5525100" y="9928788"/>
            <a:ext cx="3312948" cy="376147"/>
          </a:xfrm>
          <a:prstGeom prst="rect">
            <a:avLst/>
          </a:prstGeom>
          <a:noFill/>
        </p:spPr>
        <p:txBody>
          <a:bodyPr wrap="square" lIns="130668" tIns="65334" rIns="130668" bIns="65334" rtlCol="0">
            <a:spAutoFit/>
          </a:bodyPr>
          <a:lstStyle/>
          <a:p>
            <a:pPr algn="ctr"/>
            <a:r>
              <a:rPr lang="nl-NL" sz="1500" dirty="0" smtClean="0">
                <a:solidFill>
                  <a:prstClr val="black"/>
                </a:solidFill>
                <a:latin typeface="Calibri"/>
                <a:cs typeface="Calibri"/>
              </a:rPr>
              <a:t>PT75-1312 GRID 8052</a:t>
            </a:r>
            <a:endParaRPr lang="nl-NL" sz="1500" dirty="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70" name="Tekstvak 69"/>
          <p:cNvSpPr txBox="1"/>
          <p:nvPr userDrawn="1"/>
        </p:nvSpPr>
        <p:spPr>
          <a:xfrm>
            <a:off x="5525100" y="12226353"/>
            <a:ext cx="3312948" cy="362776"/>
          </a:xfrm>
          <a:prstGeom prst="rect">
            <a:avLst/>
          </a:prstGeom>
          <a:noFill/>
        </p:spPr>
        <p:txBody>
          <a:bodyPr wrap="square" lIns="130668" tIns="65334" rIns="130668" bIns="65334" rtlCol="0">
            <a:spAutoFit/>
          </a:bodyPr>
          <a:lstStyle/>
          <a:p>
            <a:pPr algn="ctr"/>
            <a:r>
              <a:rPr lang="nl-NL" sz="1500" dirty="0" smtClean="0">
                <a:solidFill>
                  <a:prstClr val="black"/>
                </a:solidFill>
                <a:latin typeface="Calibri"/>
                <a:cs typeface="Calibri"/>
              </a:rPr>
              <a:t>PT75-1312 GRID 8032</a:t>
            </a:r>
            <a:endParaRPr lang="nl-NL" sz="1500" dirty="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71" name="Tekstvak 70"/>
          <p:cNvSpPr txBox="1"/>
          <p:nvPr userDrawn="1"/>
        </p:nvSpPr>
        <p:spPr>
          <a:xfrm>
            <a:off x="5525100" y="13929741"/>
            <a:ext cx="3312947" cy="362776"/>
          </a:xfrm>
          <a:prstGeom prst="rect">
            <a:avLst/>
          </a:prstGeom>
          <a:noFill/>
        </p:spPr>
        <p:txBody>
          <a:bodyPr wrap="square" lIns="130668" tIns="65334" rIns="130668" bIns="65334" rtlCol="0">
            <a:spAutoFit/>
          </a:bodyPr>
          <a:lstStyle/>
          <a:p>
            <a:pPr algn="ctr"/>
            <a:r>
              <a:rPr lang="nl-NL" sz="1500" dirty="0" smtClean="0">
                <a:solidFill>
                  <a:prstClr val="black"/>
                </a:solidFill>
                <a:latin typeface="Calibri"/>
                <a:cs typeface="Calibri"/>
              </a:rPr>
              <a:t>PT75-1312 GRID 8018</a:t>
            </a:r>
            <a:endParaRPr lang="nl-NL" sz="1500" dirty="0">
              <a:solidFill>
                <a:prstClr val="black"/>
              </a:solidFill>
              <a:latin typeface="Calibri"/>
              <a:cs typeface="Calibri"/>
            </a:endParaRPr>
          </a:p>
        </p:txBody>
      </p:sp>
      <p:cxnSp>
        <p:nvCxnSpPr>
          <p:cNvPr id="72" name="Rechte verbindingslijn met pijl 71"/>
          <p:cNvCxnSpPr/>
          <p:nvPr userDrawn="1"/>
        </p:nvCxnSpPr>
        <p:spPr>
          <a:xfrm>
            <a:off x="15557326" y="7279153"/>
            <a:ext cx="0" cy="2580362"/>
          </a:xfrm>
          <a:prstGeom prst="straightConnector1">
            <a:avLst/>
          </a:prstGeom>
          <a:ln w="9525" cmpd="sng">
            <a:solidFill>
              <a:schemeClr val="tx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3" name="Tekstvak 72"/>
          <p:cNvSpPr txBox="1"/>
          <p:nvPr userDrawn="1"/>
        </p:nvSpPr>
        <p:spPr>
          <a:xfrm rot="5400000">
            <a:off x="14574562" y="8423385"/>
            <a:ext cx="230704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500" dirty="0" smtClean="0">
                <a:solidFill>
                  <a:prstClr val="black"/>
                </a:solidFill>
                <a:latin typeface="Calibri"/>
                <a:cs typeface="Calibri"/>
              </a:rPr>
              <a:t>20,5”</a:t>
            </a:r>
            <a:endParaRPr lang="nl-NL" sz="1500" dirty="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74" name="Tekstvak 73"/>
          <p:cNvSpPr txBox="1"/>
          <p:nvPr userDrawn="1"/>
        </p:nvSpPr>
        <p:spPr>
          <a:xfrm>
            <a:off x="1172209" y="2104715"/>
            <a:ext cx="23070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b="1" dirty="0" smtClean="0">
                <a:solidFill>
                  <a:prstClr val="black"/>
                </a:solidFill>
                <a:latin typeface="Calibri"/>
                <a:cs typeface="Calibri"/>
              </a:rPr>
              <a:t>PT-50-1312</a:t>
            </a:r>
            <a:endParaRPr lang="nl-NL" sz="2400" b="1" dirty="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75" name="Tekstvak 74"/>
          <p:cNvSpPr txBox="1"/>
          <p:nvPr userDrawn="1"/>
        </p:nvSpPr>
        <p:spPr>
          <a:xfrm>
            <a:off x="6048998" y="2104715"/>
            <a:ext cx="23070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b="1" dirty="0" smtClean="0">
                <a:solidFill>
                  <a:prstClr val="black"/>
                </a:solidFill>
                <a:latin typeface="Calibri"/>
                <a:cs typeface="Calibri"/>
              </a:rPr>
              <a:t>PT-75-1312</a:t>
            </a:r>
            <a:endParaRPr lang="nl-NL" sz="2400" b="1" dirty="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76" name="Tekstvak 75"/>
          <p:cNvSpPr txBox="1"/>
          <p:nvPr userDrawn="1"/>
        </p:nvSpPr>
        <p:spPr>
          <a:xfrm>
            <a:off x="11889749" y="2104715"/>
            <a:ext cx="23070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b="1" dirty="0" smtClean="0">
                <a:solidFill>
                  <a:prstClr val="black"/>
                </a:solidFill>
                <a:latin typeface="Calibri"/>
                <a:cs typeface="Calibri"/>
              </a:rPr>
              <a:t>PT-100-1312</a:t>
            </a:r>
            <a:endParaRPr lang="nl-NL" sz="2400" b="1" dirty="0">
              <a:solidFill>
                <a:prstClr val="black"/>
              </a:solidFill>
              <a:latin typeface="Calibri"/>
              <a:cs typeface="Calibri"/>
            </a:endParaRPr>
          </a:p>
        </p:txBody>
      </p:sp>
      <p:pic>
        <p:nvPicPr>
          <p:cNvPr id="77" name="Afbeelding 76"/>
          <p:cNvPicPr>
            <a:picLocks noChangeAspect="1"/>
          </p:cNvPicPr>
          <p:nvPr userDrawn="1"/>
        </p:nvPicPr>
        <p:blipFill>
          <a:blip r:embed="rId5">
            <a:alphaModFix amt="19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47565" y="3083549"/>
            <a:ext cx="4447188" cy="3608783"/>
          </a:xfrm>
          <a:prstGeom prst="rect">
            <a:avLst/>
          </a:prstGeom>
        </p:spPr>
      </p:pic>
      <p:pic>
        <p:nvPicPr>
          <p:cNvPr id="78" name="Afbeelding 77"/>
          <p:cNvPicPr>
            <a:picLocks noChangeAspect="1"/>
          </p:cNvPicPr>
          <p:nvPr userDrawn="1"/>
        </p:nvPicPr>
        <p:blipFill>
          <a:blip r:embed="rId6">
            <a:alphaModFix amt="19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14332" y="3084646"/>
            <a:ext cx="2244877" cy="3614755"/>
          </a:xfrm>
          <a:prstGeom prst="rect">
            <a:avLst/>
          </a:prstGeom>
        </p:spPr>
      </p:pic>
      <p:pic>
        <p:nvPicPr>
          <p:cNvPr id="79" name="Afbeelding 78"/>
          <p:cNvPicPr>
            <a:picLocks noChangeAspect="1"/>
          </p:cNvPicPr>
          <p:nvPr userDrawn="1"/>
        </p:nvPicPr>
        <p:blipFill>
          <a:blip r:embed="rId7">
            <a:alphaModFix amt="19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86820" y="7279305"/>
            <a:ext cx="2272389" cy="2599091"/>
          </a:xfrm>
          <a:prstGeom prst="rect">
            <a:avLst/>
          </a:prstGeom>
        </p:spPr>
      </p:pic>
      <p:pic>
        <p:nvPicPr>
          <p:cNvPr id="80" name="Afbeelding 79"/>
          <p:cNvPicPr>
            <a:picLocks noChangeAspect="1"/>
          </p:cNvPicPr>
          <p:nvPr userDrawn="1"/>
        </p:nvPicPr>
        <p:blipFill>
          <a:blip r:embed="rId8">
            <a:alphaModFix amt="19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14873" y="10456536"/>
            <a:ext cx="2221874" cy="1703673"/>
          </a:xfrm>
          <a:prstGeom prst="rect">
            <a:avLst/>
          </a:prstGeom>
        </p:spPr>
      </p:pic>
      <p:pic>
        <p:nvPicPr>
          <p:cNvPr id="81" name="Afbeelding 80"/>
          <p:cNvPicPr>
            <a:picLocks noChangeAspect="1"/>
          </p:cNvPicPr>
          <p:nvPr userDrawn="1"/>
        </p:nvPicPr>
        <p:blipFill>
          <a:blip r:embed="rId9">
            <a:alphaModFix amt="19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16191" y="12782109"/>
            <a:ext cx="2219237" cy="1084802"/>
          </a:xfrm>
          <a:prstGeom prst="rect">
            <a:avLst/>
          </a:prstGeom>
        </p:spPr>
      </p:pic>
      <p:pic>
        <p:nvPicPr>
          <p:cNvPr id="82" name="Afbeelding 81"/>
          <p:cNvPicPr>
            <a:picLocks noChangeAspect="1"/>
          </p:cNvPicPr>
          <p:nvPr userDrawn="1"/>
        </p:nvPicPr>
        <p:blipFill>
          <a:blip r:embed="rId10">
            <a:alphaModFix amt="19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47568" y="7279044"/>
            <a:ext cx="4454396" cy="2599615"/>
          </a:xfrm>
          <a:prstGeom prst="rect">
            <a:avLst/>
          </a:prstGeom>
        </p:spPr>
      </p:pic>
      <p:pic>
        <p:nvPicPr>
          <p:cNvPr id="83" name="Afbeelding 82"/>
          <p:cNvPicPr>
            <a:picLocks noChangeAspect="1"/>
          </p:cNvPicPr>
          <p:nvPr userDrawn="1"/>
        </p:nvPicPr>
        <p:blipFill>
          <a:blip r:embed="rId11">
            <a:alphaModFix amt="19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47567" y="10456535"/>
            <a:ext cx="4454396" cy="1719688"/>
          </a:xfrm>
          <a:prstGeom prst="rect">
            <a:avLst/>
          </a:prstGeom>
        </p:spPr>
      </p:pic>
      <p:pic>
        <p:nvPicPr>
          <p:cNvPr id="84" name="Afbeelding 83"/>
          <p:cNvPicPr>
            <a:picLocks noChangeAspect="1"/>
          </p:cNvPicPr>
          <p:nvPr userDrawn="1"/>
        </p:nvPicPr>
        <p:blipFill>
          <a:blip r:embed="rId12">
            <a:alphaModFix amt="19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47569" y="12715343"/>
            <a:ext cx="4454394" cy="1124552"/>
          </a:xfrm>
          <a:prstGeom prst="rect">
            <a:avLst/>
          </a:prstGeom>
        </p:spPr>
      </p:pic>
      <p:pic>
        <p:nvPicPr>
          <p:cNvPr id="85" name="Afbeelding 84"/>
          <p:cNvPicPr>
            <a:picLocks noChangeAspect="1"/>
          </p:cNvPicPr>
          <p:nvPr userDrawn="1"/>
        </p:nvPicPr>
        <p:blipFill>
          <a:blip r:embed="rId13">
            <a:alphaModFix amt="19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36656" y="3085514"/>
            <a:ext cx="3312948" cy="3588423"/>
          </a:xfrm>
          <a:prstGeom prst="rect">
            <a:avLst/>
          </a:prstGeom>
        </p:spPr>
      </p:pic>
      <p:pic>
        <p:nvPicPr>
          <p:cNvPr id="86" name="Afbeelding 85"/>
          <p:cNvPicPr>
            <a:picLocks noChangeAspect="1"/>
          </p:cNvPicPr>
          <p:nvPr userDrawn="1"/>
        </p:nvPicPr>
        <p:blipFill>
          <a:blip r:embed="rId14">
            <a:alphaModFix amt="19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25098" y="7280452"/>
            <a:ext cx="3312948" cy="2573516"/>
          </a:xfrm>
          <a:prstGeom prst="rect">
            <a:avLst/>
          </a:prstGeom>
        </p:spPr>
      </p:pic>
      <p:pic>
        <p:nvPicPr>
          <p:cNvPr id="87" name="Afbeelding 86"/>
          <p:cNvPicPr>
            <a:picLocks noChangeAspect="1"/>
          </p:cNvPicPr>
          <p:nvPr userDrawn="1"/>
        </p:nvPicPr>
        <p:blipFill>
          <a:blip r:embed="rId15">
            <a:alphaModFix amt="19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25098" y="10426667"/>
            <a:ext cx="3312947" cy="1732592"/>
          </a:xfrm>
          <a:prstGeom prst="rect">
            <a:avLst/>
          </a:prstGeom>
        </p:spPr>
      </p:pic>
      <p:pic>
        <p:nvPicPr>
          <p:cNvPr id="88" name="Afbeelding 87"/>
          <p:cNvPicPr>
            <a:picLocks noChangeAspect="1"/>
          </p:cNvPicPr>
          <p:nvPr userDrawn="1"/>
        </p:nvPicPr>
        <p:blipFill>
          <a:blip r:embed="rId16">
            <a:alphaModFix amt="19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25099" y="12722885"/>
            <a:ext cx="3312947" cy="1116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837886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</p:sldLayoutIdLst>
  <p:txStyles>
    <p:titleStyle>
      <a:lvl1pPr algn="ctr" defTabSz="1053888" rtl="0" eaLnBrk="1" latinLnBrk="0" hangingPunct="1">
        <a:spcBef>
          <a:spcPct val="0"/>
        </a:spcBef>
        <a:buNone/>
        <a:defRPr sz="101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790416" indent="-790416" algn="l" defTabSz="1053888" rtl="0" eaLnBrk="1" latinLnBrk="0" hangingPunct="1">
        <a:spcBef>
          <a:spcPct val="20000"/>
        </a:spcBef>
        <a:buFont typeface="Arial"/>
        <a:buChar char="•"/>
        <a:defRPr sz="7400" kern="1200">
          <a:solidFill>
            <a:schemeClr val="tx1"/>
          </a:solidFill>
          <a:latin typeface="+mn-lt"/>
          <a:ea typeface="+mn-ea"/>
          <a:cs typeface="+mn-cs"/>
        </a:defRPr>
      </a:lvl1pPr>
      <a:lvl2pPr marL="1712568" indent="-658680" algn="l" defTabSz="1053888" rtl="0" eaLnBrk="1" latinLnBrk="0" hangingPunct="1">
        <a:spcBef>
          <a:spcPct val="20000"/>
        </a:spcBef>
        <a:buFont typeface="Arial"/>
        <a:buChar char="–"/>
        <a:defRPr sz="6400" kern="1200">
          <a:solidFill>
            <a:schemeClr val="tx1"/>
          </a:solidFill>
          <a:latin typeface="+mn-lt"/>
          <a:ea typeface="+mn-ea"/>
          <a:cs typeface="+mn-cs"/>
        </a:defRPr>
      </a:lvl2pPr>
      <a:lvl3pPr marL="2634719" indent="-526944" algn="l" defTabSz="1053888" rtl="0" eaLnBrk="1" latinLnBrk="0" hangingPunct="1">
        <a:spcBef>
          <a:spcPct val="20000"/>
        </a:spcBef>
        <a:buFont typeface="Arial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3pPr>
      <a:lvl4pPr marL="3688608" indent="-526944" algn="l" defTabSz="1053888" rtl="0" eaLnBrk="1" latinLnBrk="0" hangingPunct="1">
        <a:spcBef>
          <a:spcPct val="20000"/>
        </a:spcBef>
        <a:buFont typeface="Arial"/>
        <a:buChar char="–"/>
        <a:defRPr sz="4600" kern="1200">
          <a:solidFill>
            <a:schemeClr val="tx1"/>
          </a:solidFill>
          <a:latin typeface="+mn-lt"/>
          <a:ea typeface="+mn-ea"/>
          <a:cs typeface="+mn-cs"/>
        </a:defRPr>
      </a:lvl4pPr>
      <a:lvl5pPr marL="4742495" indent="-526944" algn="l" defTabSz="1053888" rtl="0" eaLnBrk="1" latinLnBrk="0" hangingPunct="1">
        <a:spcBef>
          <a:spcPct val="20000"/>
        </a:spcBef>
        <a:buFont typeface="Arial"/>
        <a:buChar char="»"/>
        <a:defRPr sz="4600" kern="1200">
          <a:solidFill>
            <a:schemeClr val="tx1"/>
          </a:solidFill>
          <a:latin typeface="+mn-lt"/>
          <a:ea typeface="+mn-ea"/>
          <a:cs typeface="+mn-cs"/>
        </a:defRPr>
      </a:lvl5pPr>
      <a:lvl6pPr marL="5796383" indent="-526944" algn="l" defTabSz="1053888" rtl="0" eaLnBrk="1" latinLnBrk="0" hangingPunct="1">
        <a:spcBef>
          <a:spcPct val="20000"/>
        </a:spcBef>
        <a:buFont typeface="Arial"/>
        <a:buChar char="•"/>
        <a:defRPr sz="4600" kern="1200">
          <a:solidFill>
            <a:schemeClr val="tx1"/>
          </a:solidFill>
          <a:latin typeface="+mn-lt"/>
          <a:ea typeface="+mn-ea"/>
          <a:cs typeface="+mn-cs"/>
        </a:defRPr>
      </a:lvl6pPr>
      <a:lvl7pPr marL="6850270" indent="-526944" algn="l" defTabSz="1053888" rtl="0" eaLnBrk="1" latinLnBrk="0" hangingPunct="1">
        <a:spcBef>
          <a:spcPct val="20000"/>
        </a:spcBef>
        <a:buFont typeface="Arial"/>
        <a:buChar char="•"/>
        <a:defRPr sz="4600" kern="1200">
          <a:solidFill>
            <a:schemeClr val="tx1"/>
          </a:solidFill>
          <a:latin typeface="+mn-lt"/>
          <a:ea typeface="+mn-ea"/>
          <a:cs typeface="+mn-cs"/>
        </a:defRPr>
      </a:lvl7pPr>
      <a:lvl8pPr marL="7904158" indent="-526944" algn="l" defTabSz="1053888" rtl="0" eaLnBrk="1" latinLnBrk="0" hangingPunct="1">
        <a:spcBef>
          <a:spcPct val="20000"/>
        </a:spcBef>
        <a:buFont typeface="Arial"/>
        <a:buChar char="•"/>
        <a:defRPr sz="4600" kern="1200">
          <a:solidFill>
            <a:schemeClr val="tx1"/>
          </a:solidFill>
          <a:latin typeface="+mn-lt"/>
          <a:ea typeface="+mn-ea"/>
          <a:cs typeface="+mn-cs"/>
        </a:defRPr>
      </a:lvl8pPr>
      <a:lvl9pPr marL="8958045" indent="-526944" algn="l" defTabSz="1053888" rtl="0" eaLnBrk="1" latinLnBrk="0" hangingPunct="1">
        <a:spcBef>
          <a:spcPct val="20000"/>
        </a:spcBef>
        <a:buFont typeface="Arial"/>
        <a:buChar char="•"/>
        <a:defRPr sz="4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1053888" rtl="0" eaLnBrk="1" latinLnBrk="0" hangingPunct="1">
        <a:defRPr sz="4100" kern="1200">
          <a:solidFill>
            <a:schemeClr val="tx1"/>
          </a:solidFill>
          <a:latin typeface="+mn-lt"/>
          <a:ea typeface="+mn-ea"/>
          <a:cs typeface="+mn-cs"/>
        </a:defRPr>
      </a:lvl1pPr>
      <a:lvl2pPr marL="1053888" algn="l" defTabSz="1053888" rtl="0" eaLnBrk="1" latinLnBrk="0" hangingPunct="1">
        <a:defRPr sz="4100" kern="1200">
          <a:solidFill>
            <a:schemeClr val="tx1"/>
          </a:solidFill>
          <a:latin typeface="+mn-lt"/>
          <a:ea typeface="+mn-ea"/>
          <a:cs typeface="+mn-cs"/>
        </a:defRPr>
      </a:lvl2pPr>
      <a:lvl3pPr marL="2107775" algn="l" defTabSz="1053888" rtl="0" eaLnBrk="1" latinLnBrk="0" hangingPunct="1">
        <a:defRPr sz="4100" kern="1200">
          <a:solidFill>
            <a:schemeClr val="tx1"/>
          </a:solidFill>
          <a:latin typeface="+mn-lt"/>
          <a:ea typeface="+mn-ea"/>
          <a:cs typeface="+mn-cs"/>
        </a:defRPr>
      </a:lvl3pPr>
      <a:lvl4pPr marL="3161664" algn="l" defTabSz="1053888" rtl="0" eaLnBrk="1" latinLnBrk="0" hangingPunct="1">
        <a:defRPr sz="4100" kern="1200">
          <a:solidFill>
            <a:schemeClr val="tx1"/>
          </a:solidFill>
          <a:latin typeface="+mn-lt"/>
          <a:ea typeface="+mn-ea"/>
          <a:cs typeface="+mn-cs"/>
        </a:defRPr>
      </a:lvl4pPr>
      <a:lvl5pPr marL="4215551" algn="l" defTabSz="1053888" rtl="0" eaLnBrk="1" latinLnBrk="0" hangingPunct="1">
        <a:defRPr sz="4100" kern="1200">
          <a:solidFill>
            <a:schemeClr val="tx1"/>
          </a:solidFill>
          <a:latin typeface="+mn-lt"/>
          <a:ea typeface="+mn-ea"/>
          <a:cs typeface="+mn-cs"/>
        </a:defRPr>
      </a:lvl5pPr>
      <a:lvl6pPr marL="5269439" algn="l" defTabSz="1053888" rtl="0" eaLnBrk="1" latinLnBrk="0" hangingPunct="1">
        <a:defRPr sz="4100" kern="1200">
          <a:solidFill>
            <a:schemeClr val="tx1"/>
          </a:solidFill>
          <a:latin typeface="+mn-lt"/>
          <a:ea typeface="+mn-ea"/>
          <a:cs typeface="+mn-cs"/>
        </a:defRPr>
      </a:lvl6pPr>
      <a:lvl7pPr marL="6323326" algn="l" defTabSz="1053888" rtl="0" eaLnBrk="1" latinLnBrk="0" hangingPunct="1">
        <a:defRPr sz="4100" kern="1200">
          <a:solidFill>
            <a:schemeClr val="tx1"/>
          </a:solidFill>
          <a:latin typeface="+mn-lt"/>
          <a:ea typeface="+mn-ea"/>
          <a:cs typeface="+mn-cs"/>
        </a:defRPr>
      </a:lvl7pPr>
      <a:lvl8pPr marL="7377214" algn="l" defTabSz="1053888" rtl="0" eaLnBrk="1" latinLnBrk="0" hangingPunct="1">
        <a:defRPr sz="4100" kern="1200">
          <a:solidFill>
            <a:schemeClr val="tx1"/>
          </a:solidFill>
          <a:latin typeface="+mn-lt"/>
          <a:ea typeface="+mn-ea"/>
          <a:cs typeface="+mn-cs"/>
        </a:defRPr>
      </a:lvl8pPr>
      <a:lvl9pPr marL="8431101" algn="l" defTabSz="1053888" rtl="0" eaLnBrk="1" latinLnBrk="0" hangingPunct="1">
        <a:defRPr sz="4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vak 6"/>
          <p:cNvSpPr txBox="1"/>
          <p:nvPr userDrawn="1"/>
        </p:nvSpPr>
        <p:spPr>
          <a:xfrm>
            <a:off x="1004669" y="5618600"/>
            <a:ext cx="1710533" cy="593609"/>
          </a:xfrm>
          <a:prstGeom prst="rect">
            <a:avLst/>
          </a:prstGeom>
          <a:noFill/>
        </p:spPr>
        <p:txBody>
          <a:bodyPr wrap="square" lIns="130668" tIns="65334" rIns="130668" bIns="65334" rtlCol="0">
            <a:spAutoFit/>
          </a:bodyPr>
          <a:lstStyle/>
          <a:p>
            <a:pPr algn="ctr"/>
            <a:r>
              <a:rPr lang="nl-NL" sz="1500" dirty="0" smtClean="0">
                <a:solidFill>
                  <a:prstClr val="black"/>
                </a:solidFill>
                <a:latin typeface="Calibri"/>
                <a:cs typeface="Calibri"/>
              </a:rPr>
              <a:t>Aglonema</a:t>
            </a:r>
            <a:r>
              <a:rPr lang="nl-NL" sz="1500" dirty="0">
                <a:solidFill>
                  <a:prstClr val="black"/>
                </a:solidFill>
                <a:latin typeface="Calibri"/>
                <a:cs typeface="Calibri"/>
              </a:rPr>
              <a:t/>
            </a:r>
            <a:br>
              <a:rPr lang="nl-NL" sz="1500" dirty="0">
                <a:solidFill>
                  <a:prstClr val="black"/>
                </a:solidFill>
                <a:latin typeface="Calibri"/>
                <a:cs typeface="Calibri"/>
              </a:rPr>
            </a:br>
            <a:r>
              <a:rPr lang="nl-NL" sz="1500" dirty="0" smtClean="0">
                <a:solidFill>
                  <a:prstClr val="black"/>
                </a:solidFill>
                <a:latin typeface="Calibri"/>
                <a:cs typeface="Calibri"/>
              </a:rPr>
              <a:t>Marie</a:t>
            </a:r>
            <a:endParaRPr lang="nl-NL" sz="1500" dirty="0">
              <a:solidFill>
                <a:prstClr val="black"/>
              </a:solidFill>
              <a:latin typeface="Calibri"/>
              <a:cs typeface="Calibri"/>
            </a:endParaRPr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24811" y="4357695"/>
            <a:ext cx="1292771" cy="115832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9" name="Afbeelding 8"/>
          <p:cNvPicPr>
            <a:picLocks noChangeAspect="1"/>
          </p:cNvPicPr>
          <p:nvPr userDrawn="1"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26881" y="4296334"/>
            <a:ext cx="1228678" cy="128104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" name="Afbeelding 9"/>
          <p:cNvPicPr>
            <a:picLocks noChangeAspect="1"/>
          </p:cNvPicPr>
          <p:nvPr userDrawn="1"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28630" y="4296334"/>
            <a:ext cx="1348143" cy="134814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1" name="Afbeelding 10"/>
          <p:cNvPicPr>
            <a:picLocks noChangeAspect="1"/>
          </p:cNvPicPr>
          <p:nvPr userDrawn="1"/>
        </p:nvPicPr>
        <p:blipFill rotWithShape="1">
          <a:blip r:embed="rId6">
            <a:alphaModFix amt="2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0981"/>
          <a:stretch/>
        </p:blipFill>
        <p:spPr>
          <a:xfrm>
            <a:off x="6431742" y="4296335"/>
            <a:ext cx="1602398" cy="126619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" name="Afbeelding 11"/>
          <p:cNvPicPr>
            <a:picLocks noChangeAspect="1"/>
          </p:cNvPicPr>
          <p:nvPr userDrawn="1"/>
        </p:nvPicPr>
        <p:blipFill rotWithShape="1">
          <a:blip r:embed="rId7">
            <a:alphaModFix amt="2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302" b="11228"/>
          <a:stretch/>
        </p:blipFill>
        <p:spPr>
          <a:xfrm>
            <a:off x="8261835" y="4296335"/>
            <a:ext cx="1620382" cy="136872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3" name="Afbeelding 12"/>
          <p:cNvPicPr>
            <a:picLocks noChangeAspect="1"/>
          </p:cNvPicPr>
          <p:nvPr userDrawn="1"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595542" y="4140683"/>
            <a:ext cx="1592346" cy="159234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4" name="Afbeelding 13"/>
          <p:cNvPicPr>
            <a:picLocks noChangeAspect="1"/>
          </p:cNvPicPr>
          <p:nvPr userDrawn="1"/>
        </p:nvPicPr>
        <p:blipFill rotWithShape="1">
          <a:blip r:embed="rId9">
            <a:alphaModFix amt="2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737" t="17546" r="14362" b="14489"/>
          <a:stretch/>
        </p:blipFill>
        <p:spPr>
          <a:xfrm>
            <a:off x="17425052" y="4262747"/>
            <a:ext cx="1509996" cy="138868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5" name="Afbeelding 14"/>
          <p:cNvPicPr>
            <a:picLocks noChangeAspect="1"/>
          </p:cNvPicPr>
          <p:nvPr userDrawn="1"/>
        </p:nvPicPr>
        <p:blipFill rotWithShape="1">
          <a:blip r:embed="rId10">
            <a:alphaModFix amt="2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826" t="10562" r="4826" b="9844"/>
          <a:stretch/>
        </p:blipFill>
        <p:spPr>
          <a:xfrm>
            <a:off x="19300830" y="4262747"/>
            <a:ext cx="1475421" cy="129978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6" name="Afbeelding 15"/>
          <p:cNvPicPr>
            <a:picLocks noChangeAspect="1"/>
          </p:cNvPicPr>
          <p:nvPr userDrawn="1"/>
        </p:nvPicPr>
        <p:blipFill>
          <a:blip r:embed="rId11">
            <a:alphaModFix amt="2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04669" y="6597653"/>
            <a:ext cx="1710533" cy="155316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7" name="Afbeelding 16"/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38983" y="6551623"/>
            <a:ext cx="1701800" cy="166095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8" name="Afbeelding 17"/>
          <p:cNvPicPr>
            <a:picLocks noChangeAspect="1"/>
          </p:cNvPicPr>
          <p:nvPr userDrawn="1"/>
        </p:nvPicPr>
        <p:blipFill rotWithShape="1">
          <a:blip r:embed="rId13">
            <a:alphaModFix amt="2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143" t="11962" r="6143" b="6143"/>
          <a:stretch/>
        </p:blipFill>
        <p:spPr>
          <a:xfrm>
            <a:off x="4777928" y="6756400"/>
            <a:ext cx="1491629" cy="139268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9" name="Afbeelding 18"/>
          <p:cNvPicPr>
            <a:picLocks noChangeAspect="1"/>
          </p:cNvPicPr>
          <p:nvPr userDrawn="1"/>
        </p:nvPicPr>
        <p:blipFill rotWithShape="1">
          <a:blip r:embed="rId14">
            <a:alphaModFix amt="2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918" t="11606"/>
          <a:stretch/>
        </p:blipFill>
        <p:spPr>
          <a:xfrm>
            <a:off x="8409404" y="9081593"/>
            <a:ext cx="1575774" cy="156359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0" name="Afbeelding 19"/>
          <p:cNvPicPr>
            <a:picLocks noChangeAspect="1"/>
          </p:cNvPicPr>
          <p:nvPr userDrawn="1"/>
        </p:nvPicPr>
        <p:blipFill rotWithShape="1">
          <a:blip r:embed="rId15">
            <a:alphaModFix amt="2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501" t="10227" r="7956" b="7957"/>
          <a:stretch/>
        </p:blipFill>
        <p:spPr>
          <a:xfrm>
            <a:off x="6723259" y="6831534"/>
            <a:ext cx="1310882" cy="134833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1" name="Afbeelding 20"/>
          <p:cNvPicPr>
            <a:picLocks noChangeAspect="1"/>
          </p:cNvPicPr>
          <p:nvPr userDrawn="1"/>
        </p:nvPicPr>
        <p:blipFill rotWithShape="1">
          <a:blip r:embed="rId16">
            <a:alphaModFix amt="2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497" t="12334" r="12014" b="20390"/>
          <a:stretch/>
        </p:blipFill>
        <p:spPr>
          <a:xfrm>
            <a:off x="8391340" y="6780734"/>
            <a:ext cx="1454520" cy="124673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2" name="Afbeelding 21"/>
          <p:cNvPicPr>
            <a:picLocks noChangeAspect="1"/>
          </p:cNvPicPr>
          <p:nvPr userDrawn="1"/>
        </p:nvPicPr>
        <p:blipFill rotWithShape="1">
          <a:blip r:embed="rId17">
            <a:alphaModFix amt="2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346" t="5275" b="8826"/>
          <a:stretch/>
        </p:blipFill>
        <p:spPr>
          <a:xfrm>
            <a:off x="10211928" y="6784451"/>
            <a:ext cx="1427916" cy="130967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3" name="Afbeelding 22"/>
          <p:cNvPicPr>
            <a:picLocks noChangeAspect="1"/>
          </p:cNvPicPr>
          <p:nvPr userDrawn="1"/>
        </p:nvPicPr>
        <p:blipFill rotWithShape="1">
          <a:blip r:embed="rId18">
            <a:alphaModFix amt="2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570" t="5123" r="6819" b="10932"/>
          <a:stretch/>
        </p:blipFill>
        <p:spPr>
          <a:xfrm>
            <a:off x="12140216" y="6653221"/>
            <a:ext cx="1309084" cy="138035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4" name="Afbeelding 23"/>
          <p:cNvPicPr>
            <a:picLocks noChangeAspect="1"/>
          </p:cNvPicPr>
          <p:nvPr userDrawn="1"/>
        </p:nvPicPr>
        <p:blipFill rotWithShape="1">
          <a:blip r:embed="rId19">
            <a:alphaModFix amt="2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989" t="7744" b="4817"/>
          <a:stretch/>
        </p:blipFill>
        <p:spPr>
          <a:xfrm>
            <a:off x="13893801" y="6560422"/>
            <a:ext cx="1483866" cy="156300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5" name="Afbeelding 24"/>
          <p:cNvPicPr>
            <a:picLocks noChangeAspect="1"/>
          </p:cNvPicPr>
          <p:nvPr userDrawn="1"/>
        </p:nvPicPr>
        <p:blipFill rotWithShape="1">
          <a:blip r:embed="rId20">
            <a:alphaModFix amt="2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904" b="7158"/>
          <a:stretch/>
        </p:blipFill>
        <p:spPr>
          <a:xfrm>
            <a:off x="15538715" y="6719312"/>
            <a:ext cx="1587502" cy="133251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Afbeelding 25"/>
          <p:cNvPicPr>
            <a:picLocks noChangeAspect="1"/>
          </p:cNvPicPr>
          <p:nvPr userDrawn="1"/>
        </p:nvPicPr>
        <p:blipFill rotWithShape="1">
          <a:blip r:embed="rId21">
            <a:alphaModFix amt="2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906" t="3620"/>
          <a:stretch/>
        </p:blipFill>
        <p:spPr>
          <a:xfrm>
            <a:off x="17525348" y="6698521"/>
            <a:ext cx="1308752" cy="140006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7" name="Afbeelding 26"/>
          <p:cNvPicPr>
            <a:picLocks noChangeAspect="1"/>
          </p:cNvPicPr>
          <p:nvPr userDrawn="1"/>
        </p:nvPicPr>
        <p:blipFill>
          <a:blip r:embed="rId22">
            <a:alphaModFix amt="2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291113" y="6575424"/>
            <a:ext cx="1476402" cy="147640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8" name="Afbeelding 27"/>
          <p:cNvPicPr>
            <a:picLocks noChangeAspect="1"/>
          </p:cNvPicPr>
          <p:nvPr userDrawn="1"/>
        </p:nvPicPr>
        <p:blipFill rotWithShape="1">
          <a:blip r:embed="rId23">
            <a:alphaModFix amt="2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045" t="16151" r="15615" b="11874"/>
          <a:stretch/>
        </p:blipFill>
        <p:spPr>
          <a:xfrm>
            <a:off x="10272170" y="4296336"/>
            <a:ext cx="1354974" cy="140644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9" name="Afbeelding 28"/>
          <p:cNvPicPr>
            <a:picLocks noChangeAspect="1"/>
          </p:cNvPicPr>
          <p:nvPr userDrawn="1"/>
        </p:nvPicPr>
        <p:blipFill rotWithShape="1">
          <a:blip r:embed="rId24">
            <a:alphaModFix amt="2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640" b="4241"/>
          <a:stretch/>
        </p:blipFill>
        <p:spPr>
          <a:xfrm>
            <a:off x="11991407" y="4252285"/>
            <a:ext cx="1553634" cy="141565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0" name="Afbeelding 29"/>
          <p:cNvPicPr>
            <a:picLocks noChangeAspect="1"/>
          </p:cNvPicPr>
          <p:nvPr userDrawn="1"/>
        </p:nvPicPr>
        <p:blipFill rotWithShape="1">
          <a:blip r:embed="rId25">
            <a:alphaModFix amt="2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5715" b="4922"/>
          <a:stretch/>
        </p:blipFill>
        <p:spPr>
          <a:xfrm>
            <a:off x="13727127" y="4413384"/>
            <a:ext cx="1650540" cy="130991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1" name="Afbeelding 30"/>
          <p:cNvPicPr>
            <a:picLocks noChangeAspect="1"/>
          </p:cNvPicPr>
          <p:nvPr userDrawn="1"/>
        </p:nvPicPr>
        <p:blipFill rotWithShape="1">
          <a:blip r:embed="rId26">
            <a:alphaModFix amt="2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361" t="-1" r="6636" b="4765"/>
          <a:stretch/>
        </p:blipFill>
        <p:spPr>
          <a:xfrm>
            <a:off x="1111785" y="9034531"/>
            <a:ext cx="1518824" cy="166253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2" name="Afbeelding 31"/>
          <p:cNvPicPr>
            <a:picLocks noChangeAspect="1"/>
          </p:cNvPicPr>
          <p:nvPr userDrawn="1"/>
        </p:nvPicPr>
        <p:blipFill rotWithShape="1">
          <a:blip r:embed="rId27">
            <a:alphaModFix amt="2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30" t="8029" r="8618" b="4878"/>
          <a:stretch/>
        </p:blipFill>
        <p:spPr>
          <a:xfrm>
            <a:off x="4658957" y="9034531"/>
            <a:ext cx="1517816" cy="148773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3" name="Afbeelding 32"/>
          <p:cNvPicPr>
            <a:picLocks noChangeAspect="1"/>
          </p:cNvPicPr>
          <p:nvPr userDrawn="1"/>
        </p:nvPicPr>
        <p:blipFill rotWithShape="1">
          <a:blip r:embed="rId28">
            <a:alphaModFix amt="2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885" t="7228" b="8785"/>
          <a:stretch/>
        </p:blipFill>
        <p:spPr>
          <a:xfrm>
            <a:off x="6587664" y="9097149"/>
            <a:ext cx="1580020" cy="142511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4" name="Afbeelding 33"/>
          <p:cNvPicPr>
            <a:picLocks noChangeAspect="1"/>
          </p:cNvPicPr>
          <p:nvPr userDrawn="1"/>
        </p:nvPicPr>
        <p:blipFill rotWithShape="1">
          <a:blip r:embed="rId29">
            <a:alphaModFix amt="2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850" t="9536" r="3076" b="6435"/>
          <a:stretch/>
        </p:blipFill>
        <p:spPr>
          <a:xfrm>
            <a:off x="10092139" y="9097149"/>
            <a:ext cx="1614992" cy="154084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5" name="Afbeelding 34"/>
          <p:cNvPicPr>
            <a:picLocks noChangeAspect="1"/>
          </p:cNvPicPr>
          <p:nvPr userDrawn="1"/>
        </p:nvPicPr>
        <p:blipFill rotWithShape="1">
          <a:blip r:embed="rId30">
            <a:alphaModFix amt="2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957" t="12768" r="13287" b="10161"/>
          <a:stretch/>
        </p:blipFill>
        <p:spPr>
          <a:xfrm>
            <a:off x="12039600" y="9091790"/>
            <a:ext cx="1409700" cy="151412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6" name="Afbeelding 35"/>
          <p:cNvPicPr>
            <a:picLocks noChangeAspect="1"/>
          </p:cNvPicPr>
          <p:nvPr userDrawn="1"/>
        </p:nvPicPr>
        <p:blipFill rotWithShape="1">
          <a:blip r:embed="rId31">
            <a:alphaModFix amt="2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523" b="5364"/>
          <a:stretch/>
        </p:blipFill>
        <p:spPr>
          <a:xfrm>
            <a:off x="2933252" y="8934383"/>
            <a:ext cx="1599444" cy="171080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7" name="Afbeelding 36"/>
          <p:cNvPicPr>
            <a:picLocks noChangeAspect="1"/>
          </p:cNvPicPr>
          <p:nvPr userDrawn="1"/>
        </p:nvPicPr>
        <p:blipFill rotWithShape="1">
          <a:blip r:embed="rId32">
            <a:alphaModFix amt="2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958" t="10381" r="12502" b="18268"/>
          <a:stretch/>
        </p:blipFill>
        <p:spPr>
          <a:xfrm>
            <a:off x="13839347" y="8892902"/>
            <a:ext cx="1538320" cy="164951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8" name="Afbeelding 37"/>
          <p:cNvPicPr>
            <a:picLocks noChangeAspect="1"/>
          </p:cNvPicPr>
          <p:nvPr userDrawn="1"/>
        </p:nvPicPr>
        <p:blipFill>
          <a:blip r:embed="rId33">
            <a:alphaModFix amt="2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652426" y="8963498"/>
            <a:ext cx="1476382" cy="162402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9" name="Tekstvak 38"/>
          <p:cNvSpPr txBox="1"/>
          <p:nvPr userDrawn="1"/>
        </p:nvSpPr>
        <p:spPr>
          <a:xfrm>
            <a:off x="2822163" y="5618600"/>
            <a:ext cx="1710533" cy="593609"/>
          </a:xfrm>
          <a:prstGeom prst="rect">
            <a:avLst/>
          </a:prstGeom>
          <a:noFill/>
        </p:spPr>
        <p:txBody>
          <a:bodyPr wrap="square" lIns="130668" tIns="65334" rIns="130668" bIns="65334" rtlCol="0">
            <a:spAutoFit/>
          </a:bodyPr>
          <a:lstStyle/>
          <a:p>
            <a:pPr algn="ctr"/>
            <a:r>
              <a:rPr lang="nl-NL" sz="1500" dirty="0" smtClean="0">
                <a:solidFill>
                  <a:prstClr val="black"/>
                </a:solidFill>
                <a:latin typeface="Calibri"/>
                <a:cs typeface="Calibri"/>
              </a:rPr>
              <a:t>Aglonema Premium</a:t>
            </a:r>
            <a:endParaRPr lang="nl-NL" sz="1500" dirty="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40" name="Tekstvak 39"/>
          <p:cNvSpPr txBox="1"/>
          <p:nvPr userDrawn="1"/>
        </p:nvSpPr>
        <p:spPr>
          <a:xfrm>
            <a:off x="4639657" y="5618600"/>
            <a:ext cx="1710533" cy="593609"/>
          </a:xfrm>
          <a:prstGeom prst="rect">
            <a:avLst/>
          </a:prstGeom>
          <a:noFill/>
        </p:spPr>
        <p:txBody>
          <a:bodyPr wrap="square" lIns="130668" tIns="65334" rIns="130668" bIns="65334" rtlCol="0">
            <a:spAutoFit/>
          </a:bodyPr>
          <a:lstStyle/>
          <a:p>
            <a:pPr algn="ctr"/>
            <a:r>
              <a:rPr lang="nl-NL" sz="1500" dirty="0">
                <a:solidFill>
                  <a:prstClr val="black"/>
                </a:solidFill>
                <a:latin typeface="Calibri"/>
                <a:cs typeface="Calibri"/>
              </a:rPr>
              <a:t>Aglonema Premium</a:t>
            </a:r>
          </a:p>
        </p:txBody>
      </p:sp>
      <p:sp>
        <p:nvSpPr>
          <p:cNvPr id="41" name="Tekstvak 40"/>
          <p:cNvSpPr txBox="1"/>
          <p:nvPr userDrawn="1"/>
        </p:nvSpPr>
        <p:spPr>
          <a:xfrm>
            <a:off x="6457151" y="5618600"/>
            <a:ext cx="1710533" cy="593609"/>
          </a:xfrm>
          <a:prstGeom prst="rect">
            <a:avLst/>
          </a:prstGeom>
          <a:noFill/>
        </p:spPr>
        <p:txBody>
          <a:bodyPr wrap="square" lIns="130668" tIns="65334" rIns="130668" bIns="65334" rtlCol="0">
            <a:spAutoFit/>
          </a:bodyPr>
          <a:lstStyle/>
          <a:p>
            <a:pPr algn="ctr"/>
            <a:r>
              <a:rPr lang="nl-NL" sz="1500" dirty="0">
                <a:solidFill>
                  <a:prstClr val="black"/>
                </a:solidFill>
                <a:latin typeface="Calibri"/>
                <a:cs typeface="Calibri"/>
              </a:rPr>
              <a:t>Aglonema Premium</a:t>
            </a:r>
          </a:p>
        </p:txBody>
      </p:sp>
      <p:sp>
        <p:nvSpPr>
          <p:cNvPr id="42" name="Tekstvak 41"/>
          <p:cNvSpPr txBox="1"/>
          <p:nvPr userDrawn="1"/>
        </p:nvSpPr>
        <p:spPr>
          <a:xfrm>
            <a:off x="8274645" y="5618600"/>
            <a:ext cx="1710533" cy="593609"/>
          </a:xfrm>
          <a:prstGeom prst="rect">
            <a:avLst/>
          </a:prstGeom>
          <a:noFill/>
        </p:spPr>
        <p:txBody>
          <a:bodyPr wrap="square" lIns="130668" tIns="65334" rIns="130668" bIns="65334" rtlCol="0">
            <a:spAutoFit/>
          </a:bodyPr>
          <a:lstStyle/>
          <a:p>
            <a:pPr algn="ctr"/>
            <a:r>
              <a:rPr lang="nl-NL" sz="1500" dirty="0" smtClean="0">
                <a:solidFill>
                  <a:prstClr val="black"/>
                </a:solidFill>
                <a:latin typeface="Calibri"/>
                <a:cs typeface="Calibri"/>
              </a:rPr>
              <a:t>Aglonema</a:t>
            </a:r>
            <a:br>
              <a:rPr lang="nl-NL" sz="1500" dirty="0" smtClean="0">
                <a:solidFill>
                  <a:prstClr val="black"/>
                </a:solidFill>
                <a:latin typeface="Calibri"/>
                <a:cs typeface="Calibri"/>
              </a:rPr>
            </a:br>
            <a:r>
              <a:rPr lang="nl-NL" sz="1500" dirty="0" smtClean="0">
                <a:solidFill>
                  <a:prstClr val="black"/>
                </a:solidFill>
                <a:latin typeface="Calibri"/>
                <a:cs typeface="Calibri"/>
              </a:rPr>
              <a:t>Snow </a:t>
            </a:r>
            <a:r>
              <a:rPr lang="nl-NL" sz="1500" dirty="0">
                <a:solidFill>
                  <a:prstClr val="black"/>
                </a:solidFill>
                <a:latin typeface="Calibri"/>
                <a:cs typeface="Calibri"/>
              </a:rPr>
              <a:t>White</a:t>
            </a:r>
          </a:p>
        </p:txBody>
      </p:sp>
      <p:sp>
        <p:nvSpPr>
          <p:cNvPr id="43" name="Tekstvak 42"/>
          <p:cNvSpPr txBox="1"/>
          <p:nvPr userDrawn="1"/>
        </p:nvSpPr>
        <p:spPr>
          <a:xfrm>
            <a:off x="15538715" y="5618600"/>
            <a:ext cx="1710533" cy="593609"/>
          </a:xfrm>
          <a:prstGeom prst="rect">
            <a:avLst/>
          </a:prstGeom>
          <a:noFill/>
        </p:spPr>
        <p:txBody>
          <a:bodyPr wrap="square" lIns="130668" tIns="65334" rIns="130668" bIns="65334" rtlCol="0">
            <a:spAutoFit/>
          </a:bodyPr>
          <a:lstStyle/>
          <a:p>
            <a:pPr algn="ctr"/>
            <a:r>
              <a:rPr lang="nl-NL" sz="1500" dirty="0">
                <a:solidFill>
                  <a:prstClr val="black"/>
                </a:solidFill>
                <a:latin typeface="Calibri"/>
                <a:cs typeface="Calibri"/>
              </a:rPr>
              <a:t>Chinese Evergreen Marie</a:t>
            </a:r>
          </a:p>
        </p:txBody>
      </p:sp>
      <p:sp>
        <p:nvSpPr>
          <p:cNvPr id="44" name="Tekstvak 43"/>
          <p:cNvSpPr txBox="1"/>
          <p:nvPr userDrawn="1"/>
        </p:nvSpPr>
        <p:spPr>
          <a:xfrm>
            <a:off x="17346459" y="5618600"/>
            <a:ext cx="1710533" cy="593609"/>
          </a:xfrm>
          <a:prstGeom prst="rect">
            <a:avLst/>
          </a:prstGeom>
          <a:noFill/>
        </p:spPr>
        <p:txBody>
          <a:bodyPr wrap="square" lIns="130668" tIns="65334" rIns="130668" bIns="65334" rtlCol="0">
            <a:spAutoFit/>
          </a:bodyPr>
          <a:lstStyle/>
          <a:p>
            <a:pPr algn="ctr"/>
            <a:r>
              <a:rPr lang="nl-NL" sz="1500" dirty="0">
                <a:solidFill>
                  <a:prstClr val="black"/>
                </a:solidFill>
                <a:latin typeface="Calibri"/>
                <a:cs typeface="Calibri"/>
              </a:rPr>
              <a:t>Dracaena Compacta</a:t>
            </a:r>
          </a:p>
        </p:txBody>
      </p:sp>
      <p:sp>
        <p:nvSpPr>
          <p:cNvPr id="45" name="Tekstvak 44"/>
          <p:cNvSpPr txBox="1"/>
          <p:nvPr userDrawn="1"/>
        </p:nvSpPr>
        <p:spPr>
          <a:xfrm>
            <a:off x="19179609" y="5618600"/>
            <a:ext cx="1710533" cy="593609"/>
          </a:xfrm>
          <a:prstGeom prst="rect">
            <a:avLst/>
          </a:prstGeom>
          <a:noFill/>
        </p:spPr>
        <p:txBody>
          <a:bodyPr wrap="square" lIns="130668" tIns="65334" rIns="130668" bIns="65334" rtlCol="0">
            <a:spAutoFit/>
          </a:bodyPr>
          <a:lstStyle/>
          <a:p>
            <a:pPr algn="ctr"/>
            <a:r>
              <a:rPr lang="nl-NL" sz="1500" dirty="0" smtClean="0">
                <a:solidFill>
                  <a:prstClr val="black"/>
                </a:solidFill>
                <a:latin typeface="Calibri"/>
                <a:cs typeface="Calibri"/>
              </a:rPr>
              <a:t>Dracaena</a:t>
            </a:r>
            <a:br>
              <a:rPr lang="nl-NL" sz="1500" dirty="0" smtClean="0">
                <a:solidFill>
                  <a:prstClr val="black"/>
                </a:solidFill>
                <a:latin typeface="Calibri"/>
                <a:cs typeface="Calibri"/>
              </a:rPr>
            </a:br>
            <a:r>
              <a:rPr lang="nl-NL" sz="1500" dirty="0" smtClean="0">
                <a:solidFill>
                  <a:prstClr val="black"/>
                </a:solidFill>
                <a:latin typeface="Calibri"/>
                <a:cs typeface="Calibri"/>
              </a:rPr>
              <a:t>Dragon</a:t>
            </a:r>
            <a:endParaRPr lang="nl-NL" sz="1500" dirty="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46" name="Tekstvak 45"/>
          <p:cNvSpPr txBox="1"/>
          <p:nvPr userDrawn="1"/>
        </p:nvSpPr>
        <p:spPr>
          <a:xfrm>
            <a:off x="1028499" y="8052575"/>
            <a:ext cx="1710533" cy="593609"/>
          </a:xfrm>
          <a:prstGeom prst="rect">
            <a:avLst/>
          </a:prstGeom>
          <a:noFill/>
        </p:spPr>
        <p:txBody>
          <a:bodyPr wrap="square" lIns="130668" tIns="65334" rIns="130668" bIns="65334" rtlCol="0">
            <a:spAutoFit/>
          </a:bodyPr>
          <a:lstStyle/>
          <a:p>
            <a:pPr algn="ctr"/>
            <a:r>
              <a:rPr lang="nl-NL" sz="1500" dirty="0">
                <a:solidFill>
                  <a:prstClr val="black"/>
                </a:solidFill>
                <a:latin typeface="Calibri"/>
                <a:cs typeface="Calibri"/>
              </a:rPr>
              <a:t>Dracaena Lemon Lime</a:t>
            </a:r>
          </a:p>
        </p:txBody>
      </p:sp>
      <p:sp>
        <p:nvSpPr>
          <p:cNvPr id="47" name="Tekstvak 46"/>
          <p:cNvSpPr txBox="1"/>
          <p:nvPr userDrawn="1"/>
        </p:nvSpPr>
        <p:spPr>
          <a:xfrm>
            <a:off x="2845993" y="8097469"/>
            <a:ext cx="1710533" cy="362776"/>
          </a:xfrm>
          <a:prstGeom prst="rect">
            <a:avLst/>
          </a:prstGeom>
          <a:noFill/>
        </p:spPr>
        <p:txBody>
          <a:bodyPr wrap="square" lIns="130668" tIns="65334" rIns="130668" bIns="65334" rtlCol="0">
            <a:spAutoFit/>
          </a:bodyPr>
          <a:lstStyle/>
          <a:p>
            <a:pPr algn="ctr"/>
            <a:r>
              <a:rPr lang="nl-NL" sz="1500" dirty="0" smtClean="0">
                <a:solidFill>
                  <a:prstClr val="black"/>
                </a:solidFill>
                <a:latin typeface="Calibri"/>
                <a:cs typeface="Calibri"/>
              </a:rPr>
              <a:t>Fern</a:t>
            </a:r>
            <a:endParaRPr lang="nl-NL" sz="1500" dirty="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48" name="Tekstvak 47"/>
          <p:cNvSpPr txBox="1"/>
          <p:nvPr userDrawn="1"/>
        </p:nvSpPr>
        <p:spPr>
          <a:xfrm>
            <a:off x="4663491" y="8066846"/>
            <a:ext cx="1710533" cy="362776"/>
          </a:xfrm>
          <a:prstGeom prst="rect">
            <a:avLst/>
          </a:prstGeom>
          <a:noFill/>
        </p:spPr>
        <p:txBody>
          <a:bodyPr wrap="square" lIns="130668" tIns="65334" rIns="130668" bIns="65334" rtlCol="0">
            <a:spAutoFit/>
          </a:bodyPr>
          <a:lstStyle/>
          <a:p>
            <a:pPr algn="ctr"/>
            <a:r>
              <a:rPr lang="nl-NL" sz="1500" dirty="0">
                <a:solidFill>
                  <a:prstClr val="black"/>
                </a:solidFill>
                <a:latin typeface="Calibri"/>
                <a:cs typeface="Calibri"/>
              </a:rPr>
              <a:t>Ivy</a:t>
            </a:r>
          </a:p>
        </p:txBody>
      </p:sp>
      <p:sp>
        <p:nvSpPr>
          <p:cNvPr id="49" name="Tekstvak 48"/>
          <p:cNvSpPr txBox="1"/>
          <p:nvPr userDrawn="1"/>
        </p:nvSpPr>
        <p:spPr>
          <a:xfrm>
            <a:off x="8274645" y="10502313"/>
            <a:ext cx="1710533" cy="362776"/>
          </a:xfrm>
          <a:prstGeom prst="rect">
            <a:avLst/>
          </a:prstGeom>
          <a:noFill/>
        </p:spPr>
        <p:txBody>
          <a:bodyPr wrap="square" lIns="130668" tIns="65334" rIns="130668" bIns="65334" rtlCol="0">
            <a:spAutoFit/>
          </a:bodyPr>
          <a:lstStyle/>
          <a:p>
            <a:pPr algn="ctr"/>
            <a:r>
              <a:rPr lang="nl-NL" sz="1500" dirty="0" smtClean="0">
                <a:solidFill>
                  <a:prstClr val="black"/>
                </a:solidFill>
                <a:latin typeface="Calibri"/>
                <a:cs typeface="Calibri"/>
              </a:rPr>
              <a:t>Pothos Neon</a:t>
            </a:r>
            <a:endParaRPr lang="nl-NL" sz="1500" dirty="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50" name="Tekstvak 49"/>
          <p:cNvSpPr txBox="1"/>
          <p:nvPr userDrawn="1"/>
        </p:nvSpPr>
        <p:spPr>
          <a:xfrm>
            <a:off x="6457151" y="8060727"/>
            <a:ext cx="1710533" cy="593609"/>
          </a:xfrm>
          <a:prstGeom prst="rect">
            <a:avLst/>
          </a:prstGeom>
          <a:noFill/>
        </p:spPr>
        <p:txBody>
          <a:bodyPr wrap="square" lIns="130668" tIns="65334" rIns="130668" bIns="65334" rtlCol="0">
            <a:spAutoFit/>
          </a:bodyPr>
          <a:lstStyle/>
          <a:p>
            <a:pPr algn="ctr"/>
            <a:r>
              <a:rPr lang="nl-NL" sz="1500" dirty="0" smtClean="0">
                <a:solidFill>
                  <a:prstClr val="black"/>
                </a:solidFill>
                <a:latin typeface="Calibri"/>
                <a:cs typeface="Calibri"/>
              </a:rPr>
              <a:t>Nephthytis</a:t>
            </a:r>
            <a:br>
              <a:rPr lang="nl-NL" sz="1500" dirty="0" smtClean="0">
                <a:solidFill>
                  <a:prstClr val="black"/>
                </a:solidFill>
                <a:latin typeface="Calibri"/>
                <a:cs typeface="Calibri"/>
              </a:rPr>
            </a:br>
            <a:r>
              <a:rPr lang="nl-NL" sz="1500" dirty="0" smtClean="0">
                <a:solidFill>
                  <a:prstClr val="black"/>
                </a:solidFill>
                <a:latin typeface="Calibri"/>
                <a:cs typeface="Calibri"/>
              </a:rPr>
              <a:t>Light </a:t>
            </a:r>
            <a:r>
              <a:rPr lang="nl-NL" sz="1500" dirty="0">
                <a:solidFill>
                  <a:prstClr val="black"/>
                </a:solidFill>
                <a:latin typeface="Calibri"/>
                <a:cs typeface="Calibri"/>
              </a:rPr>
              <a:t>Green</a:t>
            </a:r>
          </a:p>
        </p:txBody>
      </p:sp>
      <p:sp>
        <p:nvSpPr>
          <p:cNvPr id="51" name="Tekstvak 50"/>
          <p:cNvSpPr txBox="1"/>
          <p:nvPr userDrawn="1"/>
        </p:nvSpPr>
        <p:spPr>
          <a:xfrm>
            <a:off x="8274645" y="8060727"/>
            <a:ext cx="1710533" cy="593609"/>
          </a:xfrm>
          <a:prstGeom prst="rect">
            <a:avLst/>
          </a:prstGeom>
          <a:noFill/>
        </p:spPr>
        <p:txBody>
          <a:bodyPr wrap="square" lIns="130668" tIns="65334" rIns="130668" bIns="65334" rtlCol="0">
            <a:spAutoFit/>
          </a:bodyPr>
          <a:lstStyle/>
          <a:p>
            <a:pPr algn="ctr"/>
            <a:r>
              <a:rPr lang="nl-NL" sz="1500" dirty="0" smtClean="0">
                <a:solidFill>
                  <a:prstClr val="black"/>
                </a:solidFill>
                <a:latin typeface="Calibri"/>
                <a:cs typeface="Calibri"/>
              </a:rPr>
              <a:t>Nephthytis</a:t>
            </a:r>
            <a:br>
              <a:rPr lang="nl-NL" sz="1500" dirty="0" smtClean="0">
                <a:solidFill>
                  <a:prstClr val="black"/>
                </a:solidFill>
                <a:latin typeface="Calibri"/>
                <a:cs typeface="Calibri"/>
              </a:rPr>
            </a:br>
            <a:r>
              <a:rPr lang="nl-NL" sz="1500" dirty="0" smtClean="0">
                <a:solidFill>
                  <a:prstClr val="black"/>
                </a:solidFill>
                <a:latin typeface="Calibri"/>
                <a:cs typeface="Calibri"/>
              </a:rPr>
              <a:t>Neon</a:t>
            </a:r>
            <a:endParaRPr lang="nl-NL" sz="1500" dirty="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52" name="Tekstvak 51"/>
          <p:cNvSpPr txBox="1"/>
          <p:nvPr userDrawn="1"/>
        </p:nvSpPr>
        <p:spPr>
          <a:xfrm>
            <a:off x="10092139" y="8060727"/>
            <a:ext cx="1710533" cy="593609"/>
          </a:xfrm>
          <a:prstGeom prst="rect">
            <a:avLst/>
          </a:prstGeom>
          <a:noFill/>
        </p:spPr>
        <p:txBody>
          <a:bodyPr wrap="square" lIns="130668" tIns="65334" rIns="130668" bIns="65334" rtlCol="0">
            <a:spAutoFit/>
          </a:bodyPr>
          <a:lstStyle/>
          <a:p>
            <a:pPr algn="ctr"/>
            <a:r>
              <a:rPr lang="nl-NL" sz="1500" dirty="0" smtClean="0">
                <a:solidFill>
                  <a:prstClr val="black"/>
                </a:solidFill>
                <a:latin typeface="Calibri"/>
                <a:cs typeface="Calibri"/>
              </a:rPr>
              <a:t>Nephthytis</a:t>
            </a:r>
            <a:br>
              <a:rPr lang="nl-NL" sz="1500" dirty="0" smtClean="0">
                <a:solidFill>
                  <a:prstClr val="black"/>
                </a:solidFill>
                <a:latin typeface="Calibri"/>
                <a:cs typeface="Calibri"/>
              </a:rPr>
            </a:br>
            <a:r>
              <a:rPr lang="nl-NL" sz="1500" dirty="0" smtClean="0">
                <a:solidFill>
                  <a:prstClr val="black"/>
                </a:solidFill>
                <a:latin typeface="Calibri"/>
                <a:cs typeface="Calibri"/>
              </a:rPr>
              <a:t>Pink</a:t>
            </a:r>
            <a:endParaRPr lang="nl-NL" sz="1500" dirty="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53" name="Tekstvak 52"/>
          <p:cNvSpPr txBox="1"/>
          <p:nvPr userDrawn="1"/>
        </p:nvSpPr>
        <p:spPr>
          <a:xfrm>
            <a:off x="11909633" y="8060727"/>
            <a:ext cx="1710533" cy="593609"/>
          </a:xfrm>
          <a:prstGeom prst="rect">
            <a:avLst/>
          </a:prstGeom>
          <a:noFill/>
        </p:spPr>
        <p:txBody>
          <a:bodyPr wrap="square" lIns="130668" tIns="65334" rIns="130668" bIns="65334" rtlCol="0">
            <a:spAutoFit/>
          </a:bodyPr>
          <a:lstStyle/>
          <a:p>
            <a:pPr algn="ctr"/>
            <a:r>
              <a:rPr lang="nl-NL" sz="1500" dirty="0" smtClean="0">
                <a:solidFill>
                  <a:prstClr val="black"/>
                </a:solidFill>
                <a:latin typeface="Calibri"/>
                <a:cs typeface="Calibri"/>
              </a:rPr>
              <a:t>Nephthytis</a:t>
            </a:r>
            <a:br>
              <a:rPr lang="nl-NL" sz="1500" dirty="0" smtClean="0">
                <a:solidFill>
                  <a:prstClr val="black"/>
                </a:solidFill>
                <a:latin typeface="Calibri"/>
                <a:cs typeface="Calibri"/>
              </a:rPr>
            </a:br>
            <a:r>
              <a:rPr lang="nl-NL" sz="1500" dirty="0" smtClean="0">
                <a:solidFill>
                  <a:prstClr val="black"/>
                </a:solidFill>
                <a:latin typeface="Calibri"/>
                <a:cs typeface="Calibri"/>
              </a:rPr>
              <a:t>White </a:t>
            </a:r>
            <a:r>
              <a:rPr lang="nl-NL" sz="1500" dirty="0">
                <a:solidFill>
                  <a:prstClr val="black"/>
                </a:solidFill>
                <a:latin typeface="Calibri"/>
                <a:cs typeface="Calibri"/>
              </a:rPr>
              <a:t>Butterfly</a:t>
            </a:r>
          </a:p>
        </p:txBody>
      </p:sp>
      <p:sp>
        <p:nvSpPr>
          <p:cNvPr id="54" name="Tekstvak 53"/>
          <p:cNvSpPr txBox="1"/>
          <p:nvPr userDrawn="1"/>
        </p:nvSpPr>
        <p:spPr>
          <a:xfrm>
            <a:off x="13727127" y="8060727"/>
            <a:ext cx="1710533" cy="362776"/>
          </a:xfrm>
          <a:prstGeom prst="rect">
            <a:avLst/>
          </a:prstGeom>
          <a:noFill/>
        </p:spPr>
        <p:txBody>
          <a:bodyPr wrap="square" lIns="130668" tIns="65334" rIns="130668" bIns="65334" rtlCol="0">
            <a:spAutoFit/>
          </a:bodyPr>
          <a:lstStyle/>
          <a:p>
            <a:pPr algn="ctr"/>
            <a:r>
              <a:rPr lang="nl-NL" sz="1500" dirty="0">
                <a:solidFill>
                  <a:prstClr val="black"/>
                </a:solidFill>
                <a:latin typeface="Calibri"/>
                <a:cs typeface="Calibri"/>
              </a:rPr>
              <a:t>Philo Brazil</a:t>
            </a:r>
          </a:p>
        </p:txBody>
      </p:sp>
      <p:sp>
        <p:nvSpPr>
          <p:cNvPr id="55" name="Tekstvak 54"/>
          <p:cNvSpPr txBox="1"/>
          <p:nvPr userDrawn="1"/>
        </p:nvSpPr>
        <p:spPr>
          <a:xfrm>
            <a:off x="15544621" y="8060727"/>
            <a:ext cx="1710533" cy="362776"/>
          </a:xfrm>
          <a:prstGeom prst="rect">
            <a:avLst/>
          </a:prstGeom>
          <a:noFill/>
        </p:spPr>
        <p:txBody>
          <a:bodyPr wrap="square" lIns="130668" tIns="65334" rIns="130668" bIns="65334" rtlCol="0">
            <a:spAutoFit/>
          </a:bodyPr>
          <a:lstStyle/>
          <a:p>
            <a:pPr algn="ctr"/>
            <a:r>
              <a:rPr lang="nl-NL" sz="1500" dirty="0">
                <a:solidFill>
                  <a:prstClr val="black"/>
                </a:solidFill>
                <a:latin typeface="Calibri"/>
                <a:cs typeface="Calibri"/>
              </a:rPr>
              <a:t>Philo Brazil</a:t>
            </a:r>
          </a:p>
        </p:txBody>
      </p:sp>
      <p:sp>
        <p:nvSpPr>
          <p:cNvPr id="56" name="Tekstvak 55"/>
          <p:cNvSpPr txBox="1"/>
          <p:nvPr userDrawn="1"/>
        </p:nvSpPr>
        <p:spPr>
          <a:xfrm>
            <a:off x="17362115" y="8060727"/>
            <a:ext cx="1710533" cy="362776"/>
          </a:xfrm>
          <a:prstGeom prst="rect">
            <a:avLst/>
          </a:prstGeom>
          <a:noFill/>
        </p:spPr>
        <p:txBody>
          <a:bodyPr wrap="square" lIns="130668" tIns="65334" rIns="130668" bIns="65334" rtlCol="0">
            <a:spAutoFit/>
          </a:bodyPr>
          <a:lstStyle/>
          <a:p>
            <a:pPr algn="ctr"/>
            <a:r>
              <a:rPr lang="nl-NL" sz="1500" dirty="0">
                <a:solidFill>
                  <a:prstClr val="black"/>
                </a:solidFill>
                <a:latin typeface="Calibri"/>
                <a:cs typeface="Calibri"/>
              </a:rPr>
              <a:t>Philo Brazil</a:t>
            </a:r>
          </a:p>
        </p:txBody>
      </p:sp>
      <p:sp>
        <p:nvSpPr>
          <p:cNvPr id="57" name="Tekstvak 56"/>
          <p:cNvSpPr txBox="1"/>
          <p:nvPr userDrawn="1"/>
        </p:nvSpPr>
        <p:spPr>
          <a:xfrm>
            <a:off x="19179609" y="8060727"/>
            <a:ext cx="1710533" cy="362776"/>
          </a:xfrm>
          <a:prstGeom prst="rect">
            <a:avLst/>
          </a:prstGeom>
          <a:noFill/>
        </p:spPr>
        <p:txBody>
          <a:bodyPr wrap="square" lIns="130668" tIns="65334" rIns="130668" bIns="65334" rtlCol="0">
            <a:spAutoFit/>
          </a:bodyPr>
          <a:lstStyle/>
          <a:p>
            <a:pPr algn="ctr"/>
            <a:r>
              <a:rPr lang="nl-NL" sz="1500" dirty="0">
                <a:solidFill>
                  <a:prstClr val="black"/>
                </a:solidFill>
                <a:latin typeface="Calibri"/>
                <a:cs typeface="Calibri"/>
              </a:rPr>
              <a:t>Philodendron</a:t>
            </a:r>
          </a:p>
        </p:txBody>
      </p:sp>
      <p:sp>
        <p:nvSpPr>
          <p:cNvPr id="58" name="Tekstvak 57"/>
          <p:cNvSpPr txBox="1"/>
          <p:nvPr userDrawn="1"/>
        </p:nvSpPr>
        <p:spPr>
          <a:xfrm>
            <a:off x="10092135" y="5633952"/>
            <a:ext cx="1710533" cy="362776"/>
          </a:xfrm>
          <a:prstGeom prst="rect">
            <a:avLst/>
          </a:prstGeom>
          <a:noFill/>
        </p:spPr>
        <p:txBody>
          <a:bodyPr wrap="square" lIns="130668" tIns="65334" rIns="130668" bIns="65334" rtlCol="0">
            <a:spAutoFit/>
          </a:bodyPr>
          <a:lstStyle/>
          <a:p>
            <a:pPr algn="ctr"/>
            <a:r>
              <a:rPr lang="nl-NL" sz="1500" dirty="0" smtClean="0">
                <a:solidFill>
                  <a:prstClr val="black"/>
                </a:solidFill>
                <a:latin typeface="Calibri"/>
                <a:cs typeface="Calibri"/>
              </a:rPr>
              <a:t>Calathea Lancifolia</a:t>
            </a:r>
            <a:endParaRPr lang="nl-NL" sz="1500" dirty="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59" name="Tekstvak 58"/>
          <p:cNvSpPr txBox="1"/>
          <p:nvPr userDrawn="1"/>
        </p:nvSpPr>
        <p:spPr>
          <a:xfrm>
            <a:off x="11909633" y="5640514"/>
            <a:ext cx="1710533" cy="593609"/>
          </a:xfrm>
          <a:prstGeom prst="rect">
            <a:avLst/>
          </a:prstGeom>
          <a:noFill/>
        </p:spPr>
        <p:txBody>
          <a:bodyPr wrap="square" lIns="130668" tIns="65334" rIns="130668" bIns="65334" rtlCol="0">
            <a:spAutoFit/>
          </a:bodyPr>
          <a:lstStyle/>
          <a:p>
            <a:pPr algn="ctr"/>
            <a:r>
              <a:rPr lang="nl-NL" sz="1500" dirty="0" smtClean="0">
                <a:solidFill>
                  <a:prstClr val="black"/>
                </a:solidFill>
                <a:latin typeface="Calibri"/>
                <a:cs typeface="Calibri"/>
              </a:rPr>
              <a:t>Calathea Makoyana</a:t>
            </a:r>
            <a:endParaRPr lang="nl-NL" sz="1500" dirty="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60" name="Tekstvak 59"/>
          <p:cNvSpPr txBox="1"/>
          <p:nvPr userDrawn="1"/>
        </p:nvSpPr>
        <p:spPr>
          <a:xfrm>
            <a:off x="13727127" y="5644477"/>
            <a:ext cx="1710533" cy="608998"/>
          </a:xfrm>
          <a:prstGeom prst="rect">
            <a:avLst/>
          </a:prstGeom>
          <a:noFill/>
        </p:spPr>
        <p:txBody>
          <a:bodyPr wrap="square" lIns="130668" tIns="65334" rIns="130668" bIns="65334" rtlCol="0">
            <a:spAutoFit/>
          </a:bodyPr>
          <a:lstStyle/>
          <a:p>
            <a:pPr algn="ctr"/>
            <a:r>
              <a:rPr lang="nl-NL" sz="1500" dirty="0" smtClean="0">
                <a:solidFill>
                  <a:prstClr val="black"/>
                </a:solidFill>
                <a:latin typeface="Calibri"/>
                <a:cs typeface="Calibri"/>
              </a:rPr>
              <a:t>Calathea </a:t>
            </a:r>
            <a:r>
              <a:rPr lang="nl-NL" sz="1600" dirty="0">
                <a:solidFill>
                  <a:prstClr val="black"/>
                </a:solidFill>
                <a:latin typeface="Calibri"/>
              </a:rPr>
              <a:t>Stromanthe</a:t>
            </a:r>
            <a:endParaRPr lang="nl-NL" sz="1500" dirty="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61" name="Tekstvak 60"/>
          <p:cNvSpPr txBox="1"/>
          <p:nvPr userDrawn="1"/>
        </p:nvSpPr>
        <p:spPr>
          <a:xfrm>
            <a:off x="1008218" y="10502313"/>
            <a:ext cx="1710533" cy="593609"/>
          </a:xfrm>
          <a:prstGeom prst="rect">
            <a:avLst/>
          </a:prstGeom>
          <a:noFill/>
        </p:spPr>
        <p:txBody>
          <a:bodyPr wrap="square" lIns="130668" tIns="65334" rIns="130668" bIns="65334" rtlCol="0">
            <a:spAutoFit/>
          </a:bodyPr>
          <a:lstStyle/>
          <a:p>
            <a:pPr algn="ctr"/>
            <a:r>
              <a:rPr lang="nl-NL" sz="1500" dirty="0" smtClean="0">
                <a:solidFill>
                  <a:prstClr val="black"/>
                </a:solidFill>
                <a:latin typeface="Calibri"/>
                <a:cs typeface="Calibri"/>
              </a:rPr>
              <a:t>Pothos</a:t>
            </a:r>
          </a:p>
          <a:p>
            <a:pPr algn="ctr"/>
            <a:r>
              <a:rPr lang="nl-NL" sz="1500" dirty="0" smtClean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endParaRPr lang="nl-NL" sz="1500" dirty="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62" name="Tekstvak 61"/>
          <p:cNvSpPr txBox="1"/>
          <p:nvPr userDrawn="1"/>
        </p:nvSpPr>
        <p:spPr>
          <a:xfrm>
            <a:off x="4658337" y="10502313"/>
            <a:ext cx="1710533" cy="362776"/>
          </a:xfrm>
          <a:prstGeom prst="rect">
            <a:avLst/>
          </a:prstGeom>
          <a:noFill/>
        </p:spPr>
        <p:txBody>
          <a:bodyPr wrap="square" lIns="130668" tIns="65334" rIns="130668" bIns="65334" rtlCol="0">
            <a:spAutoFit/>
          </a:bodyPr>
          <a:lstStyle/>
          <a:p>
            <a:pPr algn="ctr"/>
            <a:r>
              <a:rPr lang="nl-NL" sz="1500" dirty="0" smtClean="0">
                <a:solidFill>
                  <a:prstClr val="black"/>
                </a:solidFill>
                <a:latin typeface="Calibri"/>
                <a:cs typeface="Calibri"/>
              </a:rPr>
              <a:t>Pothos</a:t>
            </a:r>
            <a:r>
              <a:rPr lang="nl-NL" sz="1500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lang="nl-NL" sz="1500" dirty="0" smtClean="0">
                <a:solidFill>
                  <a:prstClr val="black"/>
                </a:solidFill>
                <a:latin typeface="Calibri"/>
                <a:cs typeface="Calibri"/>
              </a:rPr>
              <a:t>Golden</a:t>
            </a:r>
            <a:endParaRPr lang="nl-NL" sz="1500" dirty="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63" name="Tekstvak 62"/>
          <p:cNvSpPr txBox="1"/>
          <p:nvPr userDrawn="1"/>
        </p:nvSpPr>
        <p:spPr>
          <a:xfrm>
            <a:off x="6460005" y="10502313"/>
            <a:ext cx="1710533" cy="362776"/>
          </a:xfrm>
          <a:prstGeom prst="rect">
            <a:avLst/>
          </a:prstGeom>
          <a:noFill/>
        </p:spPr>
        <p:txBody>
          <a:bodyPr wrap="square" lIns="130668" tIns="65334" rIns="130668" bIns="65334" rtlCol="0">
            <a:spAutoFit/>
          </a:bodyPr>
          <a:lstStyle/>
          <a:p>
            <a:pPr algn="ctr"/>
            <a:r>
              <a:rPr lang="nl-NL" sz="1500" dirty="0" smtClean="0">
                <a:solidFill>
                  <a:prstClr val="black"/>
                </a:solidFill>
                <a:latin typeface="Calibri"/>
                <a:cs typeface="Calibri"/>
              </a:rPr>
              <a:t>Pothos</a:t>
            </a:r>
            <a:r>
              <a:rPr lang="nl-NL" sz="1500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lang="nl-NL" sz="1500" dirty="0" smtClean="0">
                <a:solidFill>
                  <a:prstClr val="black"/>
                </a:solidFill>
                <a:latin typeface="Calibri"/>
                <a:cs typeface="Calibri"/>
              </a:rPr>
              <a:t>Jade</a:t>
            </a:r>
            <a:endParaRPr lang="nl-NL" sz="1500" dirty="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64" name="Tekstvak 63"/>
          <p:cNvSpPr txBox="1"/>
          <p:nvPr userDrawn="1"/>
        </p:nvSpPr>
        <p:spPr>
          <a:xfrm>
            <a:off x="10092139" y="10502313"/>
            <a:ext cx="1710533" cy="362776"/>
          </a:xfrm>
          <a:prstGeom prst="rect">
            <a:avLst/>
          </a:prstGeom>
          <a:noFill/>
        </p:spPr>
        <p:txBody>
          <a:bodyPr wrap="square" lIns="130668" tIns="65334" rIns="130668" bIns="65334" rtlCol="0">
            <a:spAutoFit/>
          </a:bodyPr>
          <a:lstStyle/>
          <a:p>
            <a:pPr algn="ctr"/>
            <a:r>
              <a:rPr lang="nl-NL" sz="1500" dirty="0" smtClean="0">
                <a:solidFill>
                  <a:prstClr val="black"/>
                </a:solidFill>
                <a:latin typeface="Calibri"/>
                <a:cs typeface="Calibri"/>
              </a:rPr>
              <a:t>Pothos</a:t>
            </a:r>
            <a:r>
              <a:rPr lang="nl-NL" sz="1500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lang="nl-NL" sz="1500" dirty="0" smtClean="0">
                <a:solidFill>
                  <a:prstClr val="black"/>
                </a:solidFill>
                <a:latin typeface="Calibri"/>
                <a:cs typeface="Calibri"/>
              </a:rPr>
              <a:t>Neon</a:t>
            </a:r>
            <a:endParaRPr lang="nl-NL" sz="1500" dirty="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65" name="Tekstvak 64"/>
          <p:cNvSpPr txBox="1"/>
          <p:nvPr userDrawn="1"/>
        </p:nvSpPr>
        <p:spPr>
          <a:xfrm>
            <a:off x="11900466" y="10502313"/>
            <a:ext cx="1710533" cy="593609"/>
          </a:xfrm>
          <a:prstGeom prst="rect">
            <a:avLst/>
          </a:prstGeom>
          <a:noFill/>
        </p:spPr>
        <p:txBody>
          <a:bodyPr wrap="square" lIns="130668" tIns="65334" rIns="130668" bIns="65334" rtlCol="0">
            <a:spAutoFit/>
          </a:bodyPr>
          <a:lstStyle/>
          <a:p>
            <a:pPr algn="ctr"/>
            <a:r>
              <a:rPr lang="nl-NL" sz="1500" dirty="0" smtClean="0">
                <a:solidFill>
                  <a:prstClr val="black"/>
                </a:solidFill>
                <a:latin typeface="Calibri"/>
                <a:cs typeface="Calibri"/>
              </a:rPr>
              <a:t>Pothos</a:t>
            </a:r>
            <a:br>
              <a:rPr lang="nl-NL" sz="1500" dirty="0" smtClean="0">
                <a:solidFill>
                  <a:prstClr val="black"/>
                </a:solidFill>
                <a:latin typeface="Calibri"/>
                <a:cs typeface="Calibri"/>
              </a:rPr>
            </a:br>
            <a:r>
              <a:rPr lang="nl-NL" sz="1500" dirty="0" smtClean="0">
                <a:solidFill>
                  <a:prstClr val="black"/>
                </a:solidFill>
                <a:latin typeface="Calibri"/>
                <a:cs typeface="Calibri"/>
              </a:rPr>
              <a:t>Silver </a:t>
            </a:r>
            <a:r>
              <a:rPr lang="nl-NL" sz="1500" dirty="0">
                <a:solidFill>
                  <a:prstClr val="black"/>
                </a:solidFill>
                <a:latin typeface="Calibri"/>
                <a:cs typeface="Calibri"/>
              </a:rPr>
              <a:t>Queen</a:t>
            </a:r>
          </a:p>
        </p:txBody>
      </p:sp>
      <p:sp>
        <p:nvSpPr>
          <p:cNvPr id="66" name="Tekstvak 65"/>
          <p:cNvSpPr txBox="1"/>
          <p:nvPr userDrawn="1"/>
        </p:nvSpPr>
        <p:spPr>
          <a:xfrm>
            <a:off x="2822163" y="10502313"/>
            <a:ext cx="1710533" cy="362776"/>
          </a:xfrm>
          <a:prstGeom prst="rect">
            <a:avLst/>
          </a:prstGeom>
          <a:noFill/>
        </p:spPr>
        <p:txBody>
          <a:bodyPr wrap="square" lIns="130668" tIns="65334" rIns="130668" bIns="65334" rtlCol="0">
            <a:spAutoFit/>
          </a:bodyPr>
          <a:lstStyle/>
          <a:p>
            <a:pPr algn="ctr"/>
            <a:r>
              <a:rPr lang="nl-NL" sz="1500" dirty="0" smtClean="0">
                <a:solidFill>
                  <a:prstClr val="black"/>
                </a:solidFill>
                <a:latin typeface="Calibri"/>
                <a:cs typeface="Calibri"/>
              </a:rPr>
              <a:t>Pothos</a:t>
            </a:r>
          </a:p>
        </p:txBody>
      </p:sp>
      <p:sp>
        <p:nvSpPr>
          <p:cNvPr id="67" name="Tekstvak 66"/>
          <p:cNvSpPr txBox="1"/>
          <p:nvPr userDrawn="1"/>
        </p:nvSpPr>
        <p:spPr>
          <a:xfrm>
            <a:off x="13727127" y="10502313"/>
            <a:ext cx="1710533" cy="362776"/>
          </a:xfrm>
          <a:prstGeom prst="rect">
            <a:avLst/>
          </a:prstGeom>
          <a:noFill/>
        </p:spPr>
        <p:txBody>
          <a:bodyPr wrap="square" lIns="130668" tIns="65334" rIns="130668" bIns="65334" rtlCol="0">
            <a:spAutoFit/>
          </a:bodyPr>
          <a:lstStyle/>
          <a:p>
            <a:pPr algn="ctr"/>
            <a:r>
              <a:rPr lang="nl-NL" sz="1500" dirty="0" smtClean="0">
                <a:solidFill>
                  <a:prstClr val="black"/>
                </a:solidFill>
                <a:latin typeface="Calibri"/>
                <a:cs typeface="Calibri"/>
              </a:rPr>
              <a:t>Spider Plant</a:t>
            </a:r>
            <a:endParaRPr lang="nl-NL" sz="1500" dirty="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68" name="Tekstvak 67"/>
          <p:cNvSpPr txBox="1"/>
          <p:nvPr userDrawn="1"/>
        </p:nvSpPr>
        <p:spPr>
          <a:xfrm>
            <a:off x="15544621" y="10502313"/>
            <a:ext cx="1710533" cy="362776"/>
          </a:xfrm>
          <a:prstGeom prst="rect">
            <a:avLst/>
          </a:prstGeom>
          <a:noFill/>
        </p:spPr>
        <p:txBody>
          <a:bodyPr wrap="square" lIns="130668" tIns="65334" rIns="130668" bIns="65334" rtlCol="0">
            <a:spAutoFit/>
          </a:bodyPr>
          <a:lstStyle/>
          <a:p>
            <a:pPr algn="ctr"/>
            <a:r>
              <a:rPr lang="nl-NL" sz="1500" dirty="0" smtClean="0">
                <a:solidFill>
                  <a:prstClr val="black"/>
                </a:solidFill>
                <a:latin typeface="Calibri"/>
                <a:cs typeface="Calibri"/>
              </a:rPr>
              <a:t>Stag Horn Fern</a:t>
            </a:r>
            <a:endParaRPr lang="nl-NL" sz="1500" dirty="0">
              <a:solidFill>
                <a:prstClr val="black"/>
              </a:solidFill>
              <a:latin typeface="Calibri"/>
              <a:cs typeface="Calibri"/>
            </a:endParaRPr>
          </a:p>
        </p:txBody>
      </p:sp>
      <p:cxnSp>
        <p:nvCxnSpPr>
          <p:cNvPr id="69" name="Rechte verbindingslijn 68"/>
          <p:cNvCxnSpPr/>
          <p:nvPr userDrawn="1"/>
        </p:nvCxnSpPr>
        <p:spPr>
          <a:xfrm>
            <a:off x="1004669" y="2045820"/>
            <a:ext cx="19885477" cy="0"/>
          </a:xfrm>
          <a:prstGeom prst="line">
            <a:avLst/>
          </a:prstGeom>
          <a:ln w="3175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0" name="Groeperen 69"/>
          <p:cNvGrpSpPr/>
          <p:nvPr userDrawn="1"/>
        </p:nvGrpSpPr>
        <p:grpSpPr>
          <a:xfrm>
            <a:off x="13661272" y="227521"/>
            <a:ext cx="7228874" cy="1543010"/>
            <a:chOff x="13659695" y="443768"/>
            <a:chExt cx="7228874" cy="1543010"/>
          </a:xfrm>
        </p:grpSpPr>
        <p:pic>
          <p:nvPicPr>
            <p:cNvPr id="71" name="Afbeelding 70" descr="NextGen_Logo_CMYK.eps"/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7105520" y="999804"/>
              <a:ext cx="3783049" cy="876074"/>
            </a:xfrm>
            <a:prstGeom prst="rect">
              <a:avLst/>
            </a:prstGeom>
          </p:spPr>
        </p:pic>
        <p:pic>
          <p:nvPicPr>
            <p:cNvPr id="72" name="Afbeelding 71" descr="Nature's Green_Logo_cmyk.ai"/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3659695" y="443768"/>
              <a:ext cx="2165761" cy="1543010"/>
            </a:xfrm>
            <a:prstGeom prst="rect">
              <a:avLst/>
            </a:prstGeom>
          </p:spPr>
        </p:pic>
        <p:sp>
          <p:nvSpPr>
            <p:cNvPr id="73" name="Tekstvak 72"/>
            <p:cNvSpPr txBox="1"/>
            <p:nvPr/>
          </p:nvSpPr>
          <p:spPr>
            <a:xfrm>
              <a:off x="15544804" y="1622094"/>
              <a:ext cx="1560716" cy="331999"/>
            </a:xfrm>
            <a:prstGeom prst="rect">
              <a:avLst/>
            </a:prstGeom>
            <a:noFill/>
          </p:spPr>
          <p:txBody>
            <a:bodyPr wrap="square" lIns="130668" tIns="65334" rIns="130668" bIns="65334" rtlCol="0">
              <a:spAutoFit/>
            </a:bodyPr>
            <a:lstStyle/>
            <a:p>
              <a:pPr algn="ctr"/>
              <a:r>
                <a:rPr lang="nl-NL" sz="1300" dirty="0" smtClean="0">
                  <a:solidFill>
                    <a:prstClr val="black"/>
                  </a:solidFill>
                  <a:latin typeface="Calibri"/>
                </a:rPr>
                <a:t>CREATERS OF</a:t>
              </a:r>
              <a:endParaRPr lang="nl-NL" sz="1300" dirty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74" name="Tekstvak 73"/>
          <p:cNvSpPr txBox="1"/>
          <p:nvPr userDrawn="1"/>
        </p:nvSpPr>
        <p:spPr>
          <a:xfrm>
            <a:off x="1004669" y="2768746"/>
            <a:ext cx="198838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800" dirty="0" smtClean="0">
                <a:solidFill>
                  <a:prstClr val="black"/>
                </a:solidFill>
                <a:latin typeface="Calibri"/>
              </a:rPr>
              <a:t>COPY THE IMAGES TO THE LAST EMPTY PAGE AND BUILD YOUR OWN WALL / KOPIEER </a:t>
            </a:r>
            <a:r>
              <a:rPr lang="nl-NL" sz="1800" dirty="0">
                <a:solidFill>
                  <a:prstClr val="black"/>
                </a:solidFill>
                <a:latin typeface="Calibri"/>
              </a:rPr>
              <a:t>DE </a:t>
            </a:r>
            <a:r>
              <a:rPr lang="nl-NL" sz="1800" dirty="0" smtClean="0">
                <a:solidFill>
                  <a:prstClr val="black"/>
                </a:solidFill>
                <a:latin typeface="Calibri"/>
              </a:rPr>
              <a:t>AFBEELDINGEN </a:t>
            </a:r>
            <a:r>
              <a:rPr lang="nl-NL" sz="1800" dirty="0">
                <a:solidFill>
                  <a:prstClr val="black"/>
                </a:solidFill>
                <a:latin typeface="Calibri"/>
              </a:rPr>
              <a:t>NAAR DE </a:t>
            </a:r>
            <a:r>
              <a:rPr lang="nl-NL" sz="1800" dirty="0" smtClean="0">
                <a:solidFill>
                  <a:prstClr val="black"/>
                </a:solidFill>
                <a:latin typeface="Calibri"/>
              </a:rPr>
              <a:t>LAATSTE LEGE </a:t>
            </a:r>
            <a:r>
              <a:rPr lang="nl-NL" sz="1800" dirty="0">
                <a:solidFill>
                  <a:prstClr val="black"/>
                </a:solidFill>
                <a:latin typeface="Calibri"/>
              </a:rPr>
              <a:t>PAGINA EN BOUW UW EIGEN </a:t>
            </a:r>
            <a:r>
              <a:rPr lang="nl-NL" sz="1800" dirty="0" smtClean="0">
                <a:solidFill>
                  <a:prstClr val="black"/>
                </a:solidFill>
                <a:latin typeface="Calibri"/>
              </a:rPr>
              <a:t>WAND / </a:t>
            </a:r>
            <a:r>
              <a:rPr lang="de-DE" sz="1800" dirty="0" smtClean="0">
                <a:solidFill>
                  <a:prstClr val="black"/>
                </a:solidFill>
                <a:latin typeface="Calibri"/>
              </a:rPr>
              <a:t>KOPIEREN SIE DIE BILDER AUF DER LETZTE LEERSEITE UND BAUEN SIE IHREN EIGENEN WAND / </a:t>
            </a:r>
            <a:r>
              <a:rPr lang="fr-FR" sz="1800" dirty="0" smtClean="0">
                <a:solidFill>
                  <a:prstClr val="black"/>
                </a:solidFill>
                <a:latin typeface="Calibri"/>
              </a:rPr>
              <a:t>COPIEZ LES IMAGES `A </a:t>
            </a:r>
            <a:r>
              <a:rPr lang="fr-FR" sz="1800" dirty="0">
                <a:solidFill>
                  <a:prstClr val="black"/>
                </a:solidFill>
                <a:latin typeface="Calibri"/>
              </a:rPr>
              <a:t>LA PAGE BLANK DERNIER</a:t>
            </a:r>
            <a:r>
              <a:rPr lang="fr-FR" sz="1800" dirty="0" smtClean="0">
                <a:solidFill>
                  <a:prstClr val="black"/>
                </a:solidFill>
                <a:latin typeface="Calibri"/>
              </a:rPr>
              <a:t>ET DE CONSTRUIRE VOTRE PROPRE MUR</a:t>
            </a:r>
          </a:p>
        </p:txBody>
      </p:sp>
      <p:sp>
        <p:nvSpPr>
          <p:cNvPr id="75" name="Tekstvak 74"/>
          <p:cNvSpPr txBox="1"/>
          <p:nvPr userDrawn="1"/>
        </p:nvSpPr>
        <p:spPr>
          <a:xfrm>
            <a:off x="1004669" y="999026"/>
            <a:ext cx="104425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800" dirty="0" smtClean="0">
                <a:solidFill>
                  <a:srgbClr val="73B532"/>
                </a:solidFill>
                <a:latin typeface="CorisandeRegular"/>
                <a:cs typeface="CorisandeRegular"/>
              </a:rPr>
              <a:t>NextGen Living Wall Design Tool</a:t>
            </a:r>
            <a:endParaRPr lang="nl-NL" sz="4800" dirty="0">
              <a:solidFill>
                <a:srgbClr val="73B532"/>
              </a:solidFill>
              <a:latin typeface="CorisandeRegular"/>
              <a:cs typeface="CorisandeRegular"/>
            </a:endParaRPr>
          </a:p>
        </p:txBody>
      </p:sp>
      <p:sp>
        <p:nvSpPr>
          <p:cNvPr id="76" name="Tekstvak 75"/>
          <p:cNvSpPr txBox="1"/>
          <p:nvPr userDrawn="1"/>
        </p:nvSpPr>
        <p:spPr>
          <a:xfrm>
            <a:off x="1004670" y="14337556"/>
            <a:ext cx="20002438" cy="6635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nl-NL" sz="1700" dirty="0">
                <a:solidFill>
                  <a:prstClr val="black"/>
                </a:solidFill>
                <a:latin typeface="Calibri"/>
                <a:cs typeface="Calibri"/>
              </a:rPr>
              <a:t>You are authorized to use the plant and planter images contained in this document solely in connection  with the marketing and sale of products supplied by </a:t>
            </a:r>
            <a:r>
              <a:rPr lang="nl-NL" sz="1700" dirty="0" smtClean="0">
                <a:solidFill>
                  <a:prstClr val="black"/>
                </a:solidFill>
                <a:latin typeface="Calibri"/>
                <a:cs typeface="Calibri"/>
              </a:rPr>
              <a:t>Nature’s Green B.V. </a:t>
            </a:r>
            <a:r>
              <a:rPr lang="nl-NL" sz="1700" dirty="0">
                <a:solidFill>
                  <a:prstClr val="black"/>
                </a:solidFill>
                <a:latin typeface="Calibri"/>
                <a:cs typeface="Calibri"/>
              </a:rPr>
              <a:t>(the “Company”). </a:t>
            </a:r>
            <a:r>
              <a:rPr lang="nl-NL" sz="1700" dirty="0" smtClean="0">
                <a:solidFill>
                  <a:prstClr val="black"/>
                </a:solidFill>
                <a:latin typeface="Calibri"/>
                <a:cs typeface="Calibri"/>
              </a:rPr>
              <a:t>No </a:t>
            </a:r>
            <a:r>
              <a:rPr lang="nl-NL" sz="1700" dirty="0">
                <a:solidFill>
                  <a:prstClr val="black"/>
                </a:solidFill>
                <a:latin typeface="Calibri"/>
                <a:cs typeface="Calibri"/>
              </a:rPr>
              <a:t>other use is permitted. </a:t>
            </a:r>
            <a:endParaRPr lang="nl-NL" sz="1700" dirty="0" smtClean="0">
              <a:solidFill>
                <a:prstClr val="black"/>
              </a:solidFill>
              <a:latin typeface="Calibri"/>
              <a:cs typeface="Calibri"/>
            </a:endParaRPr>
          </a:p>
          <a:p>
            <a:pPr>
              <a:lnSpc>
                <a:spcPct val="110000"/>
              </a:lnSpc>
            </a:pPr>
            <a:r>
              <a:rPr lang="nl-NL" sz="1700" dirty="0" smtClean="0">
                <a:solidFill>
                  <a:prstClr val="black"/>
                </a:solidFill>
                <a:latin typeface="Calibri"/>
                <a:cs typeface="Calibri"/>
              </a:rPr>
              <a:t>All </a:t>
            </a:r>
            <a:r>
              <a:rPr lang="nl-NL" sz="1700" dirty="0">
                <a:solidFill>
                  <a:prstClr val="black"/>
                </a:solidFill>
                <a:latin typeface="Calibri"/>
                <a:cs typeface="Calibri"/>
              </a:rPr>
              <a:t>copyrights and other rights in the images are reserved by the Company. © 2016 Nature’s Green B.V.  </a:t>
            </a:r>
          </a:p>
        </p:txBody>
      </p:sp>
    </p:spTree>
    <p:extLst>
      <p:ext uri="{BB962C8B-B14F-4D97-AF65-F5344CB8AC3E}">
        <p14:creationId xmlns:p14="http://schemas.microsoft.com/office/powerpoint/2010/main" xmlns="" val="42837886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</p:sldLayoutIdLst>
  <p:timing>
    <p:tnLst>
      <p:par>
        <p:cTn id="1" dur="indefinite" restart="never" nodeType="tmRoot"/>
      </p:par>
    </p:tnLst>
  </p:timing>
  <p:txStyles>
    <p:titleStyle>
      <a:lvl1pPr algn="ctr" defTabSz="1053888" rtl="0" eaLnBrk="1" latinLnBrk="0" hangingPunct="1">
        <a:spcBef>
          <a:spcPct val="0"/>
        </a:spcBef>
        <a:buNone/>
        <a:defRPr sz="101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790416" indent="-790416" algn="l" defTabSz="1053888" rtl="0" eaLnBrk="1" latinLnBrk="0" hangingPunct="1">
        <a:spcBef>
          <a:spcPct val="20000"/>
        </a:spcBef>
        <a:buFont typeface="Arial"/>
        <a:buChar char="•"/>
        <a:defRPr sz="7400" kern="1200">
          <a:solidFill>
            <a:schemeClr val="tx1"/>
          </a:solidFill>
          <a:latin typeface="+mn-lt"/>
          <a:ea typeface="+mn-ea"/>
          <a:cs typeface="+mn-cs"/>
        </a:defRPr>
      </a:lvl1pPr>
      <a:lvl2pPr marL="1712568" indent="-658680" algn="l" defTabSz="1053888" rtl="0" eaLnBrk="1" latinLnBrk="0" hangingPunct="1">
        <a:spcBef>
          <a:spcPct val="20000"/>
        </a:spcBef>
        <a:buFont typeface="Arial"/>
        <a:buChar char="–"/>
        <a:defRPr sz="6400" kern="1200">
          <a:solidFill>
            <a:schemeClr val="tx1"/>
          </a:solidFill>
          <a:latin typeface="+mn-lt"/>
          <a:ea typeface="+mn-ea"/>
          <a:cs typeface="+mn-cs"/>
        </a:defRPr>
      </a:lvl2pPr>
      <a:lvl3pPr marL="2634719" indent="-526944" algn="l" defTabSz="1053888" rtl="0" eaLnBrk="1" latinLnBrk="0" hangingPunct="1">
        <a:spcBef>
          <a:spcPct val="20000"/>
        </a:spcBef>
        <a:buFont typeface="Arial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3pPr>
      <a:lvl4pPr marL="3688608" indent="-526944" algn="l" defTabSz="1053888" rtl="0" eaLnBrk="1" latinLnBrk="0" hangingPunct="1">
        <a:spcBef>
          <a:spcPct val="20000"/>
        </a:spcBef>
        <a:buFont typeface="Arial"/>
        <a:buChar char="–"/>
        <a:defRPr sz="4600" kern="1200">
          <a:solidFill>
            <a:schemeClr val="tx1"/>
          </a:solidFill>
          <a:latin typeface="+mn-lt"/>
          <a:ea typeface="+mn-ea"/>
          <a:cs typeface="+mn-cs"/>
        </a:defRPr>
      </a:lvl4pPr>
      <a:lvl5pPr marL="4742495" indent="-526944" algn="l" defTabSz="1053888" rtl="0" eaLnBrk="1" latinLnBrk="0" hangingPunct="1">
        <a:spcBef>
          <a:spcPct val="20000"/>
        </a:spcBef>
        <a:buFont typeface="Arial"/>
        <a:buChar char="»"/>
        <a:defRPr sz="4600" kern="1200">
          <a:solidFill>
            <a:schemeClr val="tx1"/>
          </a:solidFill>
          <a:latin typeface="+mn-lt"/>
          <a:ea typeface="+mn-ea"/>
          <a:cs typeface="+mn-cs"/>
        </a:defRPr>
      </a:lvl5pPr>
      <a:lvl6pPr marL="5796383" indent="-526944" algn="l" defTabSz="1053888" rtl="0" eaLnBrk="1" latinLnBrk="0" hangingPunct="1">
        <a:spcBef>
          <a:spcPct val="20000"/>
        </a:spcBef>
        <a:buFont typeface="Arial"/>
        <a:buChar char="•"/>
        <a:defRPr sz="4600" kern="1200">
          <a:solidFill>
            <a:schemeClr val="tx1"/>
          </a:solidFill>
          <a:latin typeface="+mn-lt"/>
          <a:ea typeface="+mn-ea"/>
          <a:cs typeface="+mn-cs"/>
        </a:defRPr>
      </a:lvl6pPr>
      <a:lvl7pPr marL="6850270" indent="-526944" algn="l" defTabSz="1053888" rtl="0" eaLnBrk="1" latinLnBrk="0" hangingPunct="1">
        <a:spcBef>
          <a:spcPct val="20000"/>
        </a:spcBef>
        <a:buFont typeface="Arial"/>
        <a:buChar char="•"/>
        <a:defRPr sz="4600" kern="1200">
          <a:solidFill>
            <a:schemeClr val="tx1"/>
          </a:solidFill>
          <a:latin typeface="+mn-lt"/>
          <a:ea typeface="+mn-ea"/>
          <a:cs typeface="+mn-cs"/>
        </a:defRPr>
      </a:lvl7pPr>
      <a:lvl8pPr marL="7904158" indent="-526944" algn="l" defTabSz="1053888" rtl="0" eaLnBrk="1" latinLnBrk="0" hangingPunct="1">
        <a:spcBef>
          <a:spcPct val="20000"/>
        </a:spcBef>
        <a:buFont typeface="Arial"/>
        <a:buChar char="•"/>
        <a:defRPr sz="4600" kern="1200">
          <a:solidFill>
            <a:schemeClr val="tx1"/>
          </a:solidFill>
          <a:latin typeface="+mn-lt"/>
          <a:ea typeface="+mn-ea"/>
          <a:cs typeface="+mn-cs"/>
        </a:defRPr>
      </a:lvl8pPr>
      <a:lvl9pPr marL="8958045" indent="-526944" algn="l" defTabSz="1053888" rtl="0" eaLnBrk="1" latinLnBrk="0" hangingPunct="1">
        <a:spcBef>
          <a:spcPct val="20000"/>
        </a:spcBef>
        <a:buFont typeface="Arial"/>
        <a:buChar char="•"/>
        <a:defRPr sz="4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1053888" rtl="0" eaLnBrk="1" latinLnBrk="0" hangingPunct="1">
        <a:defRPr sz="4100" kern="1200">
          <a:solidFill>
            <a:schemeClr val="tx1"/>
          </a:solidFill>
          <a:latin typeface="+mn-lt"/>
          <a:ea typeface="+mn-ea"/>
          <a:cs typeface="+mn-cs"/>
        </a:defRPr>
      </a:lvl1pPr>
      <a:lvl2pPr marL="1053888" algn="l" defTabSz="1053888" rtl="0" eaLnBrk="1" latinLnBrk="0" hangingPunct="1">
        <a:defRPr sz="4100" kern="1200">
          <a:solidFill>
            <a:schemeClr val="tx1"/>
          </a:solidFill>
          <a:latin typeface="+mn-lt"/>
          <a:ea typeface="+mn-ea"/>
          <a:cs typeface="+mn-cs"/>
        </a:defRPr>
      </a:lvl2pPr>
      <a:lvl3pPr marL="2107775" algn="l" defTabSz="1053888" rtl="0" eaLnBrk="1" latinLnBrk="0" hangingPunct="1">
        <a:defRPr sz="4100" kern="1200">
          <a:solidFill>
            <a:schemeClr val="tx1"/>
          </a:solidFill>
          <a:latin typeface="+mn-lt"/>
          <a:ea typeface="+mn-ea"/>
          <a:cs typeface="+mn-cs"/>
        </a:defRPr>
      </a:lvl3pPr>
      <a:lvl4pPr marL="3161664" algn="l" defTabSz="1053888" rtl="0" eaLnBrk="1" latinLnBrk="0" hangingPunct="1">
        <a:defRPr sz="4100" kern="1200">
          <a:solidFill>
            <a:schemeClr val="tx1"/>
          </a:solidFill>
          <a:latin typeface="+mn-lt"/>
          <a:ea typeface="+mn-ea"/>
          <a:cs typeface="+mn-cs"/>
        </a:defRPr>
      </a:lvl4pPr>
      <a:lvl5pPr marL="4215551" algn="l" defTabSz="1053888" rtl="0" eaLnBrk="1" latinLnBrk="0" hangingPunct="1">
        <a:defRPr sz="4100" kern="1200">
          <a:solidFill>
            <a:schemeClr val="tx1"/>
          </a:solidFill>
          <a:latin typeface="+mn-lt"/>
          <a:ea typeface="+mn-ea"/>
          <a:cs typeface="+mn-cs"/>
        </a:defRPr>
      </a:lvl5pPr>
      <a:lvl6pPr marL="5269439" algn="l" defTabSz="1053888" rtl="0" eaLnBrk="1" latinLnBrk="0" hangingPunct="1">
        <a:defRPr sz="4100" kern="1200">
          <a:solidFill>
            <a:schemeClr val="tx1"/>
          </a:solidFill>
          <a:latin typeface="+mn-lt"/>
          <a:ea typeface="+mn-ea"/>
          <a:cs typeface="+mn-cs"/>
        </a:defRPr>
      </a:lvl6pPr>
      <a:lvl7pPr marL="6323326" algn="l" defTabSz="1053888" rtl="0" eaLnBrk="1" latinLnBrk="0" hangingPunct="1">
        <a:defRPr sz="4100" kern="1200">
          <a:solidFill>
            <a:schemeClr val="tx1"/>
          </a:solidFill>
          <a:latin typeface="+mn-lt"/>
          <a:ea typeface="+mn-ea"/>
          <a:cs typeface="+mn-cs"/>
        </a:defRPr>
      </a:lvl7pPr>
      <a:lvl8pPr marL="7377214" algn="l" defTabSz="1053888" rtl="0" eaLnBrk="1" latinLnBrk="0" hangingPunct="1">
        <a:defRPr sz="4100" kern="1200">
          <a:solidFill>
            <a:schemeClr val="tx1"/>
          </a:solidFill>
          <a:latin typeface="+mn-lt"/>
          <a:ea typeface="+mn-ea"/>
          <a:cs typeface="+mn-cs"/>
        </a:defRPr>
      </a:lvl8pPr>
      <a:lvl9pPr marL="8431101" algn="l" defTabSz="1053888" rtl="0" eaLnBrk="1" latinLnBrk="0" hangingPunct="1">
        <a:defRPr sz="4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kstvak 7"/>
          <p:cNvSpPr txBox="1"/>
          <p:nvPr userDrawn="1"/>
        </p:nvSpPr>
        <p:spPr>
          <a:xfrm>
            <a:off x="5605462" y="6739269"/>
            <a:ext cx="4447189" cy="362776"/>
          </a:xfrm>
          <a:prstGeom prst="rect">
            <a:avLst/>
          </a:prstGeom>
          <a:noFill/>
        </p:spPr>
        <p:txBody>
          <a:bodyPr wrap="square" lIns="130668" tIns="65334" rIns="130668" bIns="65334" rtlCol="0">
            <a:spAutoFit/>
          </a:bodyPr>
          <a:lstStyle/>
          <a:p>
            <a:pPr algn="ctr"/>
            <a:r>
              <a:rPr lang="nl-NL" sz="1500" dirty="0">
                <a:solidFill>
                  <a:prstClr val="black"/>
                </a:solidFill>
                <a:latin typeface="Calibri"/>
                <a:cs typeface="Calibri"/>
              </a:rPr>
              <a:t>PT100</a:t>
            </a:r>
            <a:r>
              <a:rPr lang="nl-NL" sz="1500" dirty="0" smtClean="0">
                <a:solidFill>
                  <a:prstClr val="black"/>
                </a:solidFill>
                <a:latin typeface="Calibri"/>
                <a:cs typeface="Calibri"/>
              </a:rPr>
              <a:t>-1519 GRID 5075</a:t>
            </a:r>
            <a:endParaRPr lang="nl-NL" sz="1500" dirty="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9" name="Tekstvak 8"/>
          <p:cNvSpPr txBox="1"/>
          <p:nvPr userDrawn="1"/>
        </p:nvSpPr>
        <p:spPr>
          <a:xfrm>
            <a:off x="1172209" y="6751298"/>
            <a:ext cx="2318086" cy="362776"/>
          </a:xfrm>
          <a:prstGeom prst="rect">
            <a:avLst/>
          </a:prstGeom>
          <a:noFill/>
        </p:spPr>
        <p:txBody>
          <a:bodyPr wrap="square" lIns="130668" tIns="65334" rIns="130668" bIns="65334" rtlCol="0">
            <a:spAutoFit/>
          </a:bodyPr>
          <a:lstStyle/>
          <a:p>
            <a:pPr algn="ctr"/>
            <a:r>
              <a:rPr lang="nl-NL" sz="1500" dirty="0">
                <a:solidFill>
                  <a:prstClr val="black"/>
                </a:solidFill>
                <a:latin typeface="Calibri"/>
                <a:cs typeface="Calibri"/>
              </a:rPr>
              <a:t>PT50</a:t>
            </a:r>
            <a:r>
              <a:rPr lang="nl-NL" sz="1500" dirty="0" smtClean="0">
                <a:solidFill>
                  <a:prstClr val="black"/>
                </a:solidFill>
                <a:latin typeface="Calibri"/>
                <a:cs typeface="Calibri"/>
              </a:rPr>
              <a:t>-1210 GRID 5075</a:t>
            </a:r>
            <a:endParaRPr lang="nl-NL" sz="1500" dirty="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12" name="Tekstvak 11"/>
          <p:cNvSpPr txBox="1"/>
          <p:nvPr userDrawn="1"/>
        </p:nvSpPr>
        <p:spPr>
          <a:xfrm>
            <a:off x="1172209" y="9693859"/>
            <a:ext cx="2318086" cy="362776"/>
          </a:xfrm>
          <a:prstGeom prst="rect">
            <a:avLst/>
          </a:prstGeom>
          <a:noFill/>
        </p:spPr>
        <p:txBody>
          <a:bodyPr wrap="square" lIns="130668" tIns="65334" rIns="130668" bIns="65334" rtlCol="0">
            <a:spAutoFit/>
          </a:bodyPr>
          <a:lstStyle/>
          <a:p>
            <a:pPr algn="ctr"/>
            <a:r>
              <a:rPr lang="nl-NL" sz="1500" dirty="0">
                <a:solidFill>
                  <a:prstClr val="black"/>
                </a:solidFill>
                <a:latin typeface="Calibri"/>
                <a:cs typeface="Calibri"/>
              </a:rPr>
              <a:t>PT50</a:t>
            </a:r>
            <a:r>
              <a:rPr lang="nl-NL" sz="1500" dirty="0" smtClean="0">
                <a:solidFill>
                  <a:prstClr val="black"/>
                </a:solidFill>
                <a:latin typeface="Calibri"/>
                <a:cs typeface="Calibri"/>
              </a:rPr>
              <a:t>-1210 GRID 5042</a:t>
            </a:r>
          </a:p>
        </p:txBody>
      </p:sp>
      <p:sp>
        <p:nvSpPr>
          <p:cNvPr id="14" name="Tekstvak 13"/>
          <p:cNvSpPr txBox="1"/>
          <p:nvPr userDrawn="1"/>
        </p:nvSpPr>
        <p:spPr>
          <a:xfrm>
            <a:off x="1183248" y="12214324"/>
            <a:ext cx="2318086" cy="362776"/>
          </a:xfrm>
          <a:prstGeom prst="rect">
            <a:avLst/>
          </a:prstGeom>
          <a:noFill/>
        </p:spPr>
        <p:txBody>
          <a:bodyPr wrap="square" lIns="130668" tIns="65334" rIns="130668" bIns="65334" rtlCol="0">
            <a:spAutoFit/>
          </a:bodyPr>
          <a:lstStyle/>
          <a:p>
            <a:pPr algn="ctr"/>
            <a:r>
              <a:rPr lang="nl-NL" sz="1500" dirty="0">
                <a:solidFill>
                  <a:prstClr val="black"/>
                </a:solidFill>
                <a:latin typeface="Calibri"/>
                <a:cs typeface="Calibri"/>
              </a:rPr>
              <a:t>PT50</a:t>
            </a:r>
            <a:r>
              <a:rPr lang="nl-NL" sz="1500" dirty="0" smtClean="0">
                <a:solidFill>
                  <a:prstClr val="black"/>
                </a:solidFill>
                <a:latin typeface="Calibri"/>
                <a:cs typeface="Calibri"/>
              </a:rPr>
              <a:t>-1210 GRID 5032</a:t>
            </a:r>
          </a:p>
        </p:txBody>
      </p:sp>
      <p:sp>
        <p:nvSpPr>
          <p:cNvPr id="16" name="Tekstvak 15"/>
          <p:cNvSpPr txBox="1"/>
          <p:nvPr userDrawn="1"/>
        </p:nvSpPr>
        <p:spPr>
          <a:xfrm>
            <a:off x="1183248" y="13917712"/>
            <a:ext cx="2318086" cy="362776"/>
          </a:xfrm>
          <a:prstGeom prst="rect">
            <a:avLst/>
          </a:prstGeom>
          <a:noFill/>
        </p:spPr>
        <p:txBody>
          <a:bodyPr wrap="square" lIns="130668" tIns="65334" rIns="130668" bIns="65334" rtlCol="0">
            <a:spAutoFit/>
          </a:bodyPr>
          <a:lstStyle/>
          <a:p>
            <a:pPr algn="ctr"/>
            <a:r>
              <a:rPr lang="nl-NL" sz="1500" dirty="0">
                <a:solidFill>
                  <a:prstClr val="black"/>
                </a:solidFill>
                <a:latin typeface="Calibri"/>
                <a:cs typeface="Calibri"/>
              </a:rPr>
              <a:t>PT50</a:t>
            </a:r>
            <a:r>
              <a:rPr lang="nl-NL" sz="1500" dirty="0" smtClean="0">
                <a:solidFill>
                  <a:prstClr val="black"/>
                </a:solidFill>
                <a:latin typeface="Calibri"/>
                <a:cs typeface="Calibri"/>
              </a:rPr>
              <a:t>-1210 GRID 5018</a:t>
            </a:r>
          </a:p>
        </p:txBody>
      </p:sp>
      <p:sp>
        <p:nvSpPr>
          <p:cNvPr id="20" name="Tekstvak 19"/>
          <p:cNvSpPr txBox="1"/>
          <p:nvPr userDrawn="1"/>
        </p:nvSpPr>
        <p:spPr>
          <a:xfrm>
            <a:off x="5605463" y="12214324"/>
            <a:ext cx="4454397" cy="362776"/>
          </a:xfrm>
          <a:prstGeom prst="rect">
            <a:avLst/>
          </a:prstGeom>
          <a:noFill/>
        </p:spPr>
        <p:txBody>
          <a:bodyPr wrap="square" lIns="130668" tIns="65334" rIns="130668" bIns="65334" rtlCol="0">
            <a:spAutoFit/>
          </a:bodyPr>
          <a:lstStyle/>
          <a:p>
            <a:pPr algn="ctr"/>
            <a:r>
              <a:rPr lang="nl-NL" sz="1500" dirty="0">
                <a:solidFill>
                  <a:prstClr val="black"/>
                </a:solidFill>
                <a:latin typeface="Calibri"/>
                <a:cs typeface="Calibri"/>
              </a:rPr>
              <a:t>PT100</a:t>
            </a:r>
            <a:r>
              <a:rPr lang="nl-NL" sz="1500" dirty="0" smtClean="0">
                <a:solidFill>
                  <a:prstClr val="black"/>
                </a:solidFill>
                <a:latin typeface="Calibri"/>
                <a:cs typeface="Calibri"/>
              </a:rPr>
              <a:t>-1519 GRID 8042</a:t>
            </a:r>
            <a:endParaRPr lang="nl-NL" sz="1500" dirty="0">
              <a:solidFill>
                <a:prstClr val="black"/>
              </a:solidFill>
              <a:latin typeface="Calibri"/>
              <a:cs typeface="Calibri"/>
            </a:endParaRPr>
          </a:p>
        </p:txBody>
      </p:sp>
      <p:cxnSp>
        <p:nvCxnSpPr>
          <p:cNvPr id="29" name="Rechte verbindingslijn 28"/>
          <p:cNvCxnSpPr/>
          <p:nvPr userDrawn="1"/>
        </p:nvCxnSpPr>
        <p:spPr>
          <a:xfrm>
            <a:off x="1004669" y="2045820"/>
            <a:ext cx="19885477" cy="0"/>
          </a:xfrm>
          <a:prstGeom prst="line">
            <a:avLst/>
          </a:prstGeom>
          <a:ln w="3175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0" name="Groeperen 29"/>
          <p:cNvGrpSpPr/>
          <p:nvPr userDrawn="1"/>
        </p:nvGrpSpPr>
        <p:grpSpPr>
          <a:xfrm>
            <a:off x="13661272" y="227521"/>
            <a:ext cx="7228874" cy="1543010"/>
            <a:chOff x="13659695" y="443768"/>
            <a:chExt cx="7228874" cy="1543010"/>
          </a:xfrm>
        </p:grpSpPr>
        <p:pic>
          <p:nvPicPr>
            <p:cNvPr id="31" name="Afbeelding 30" descr="NextGen_Logo_CMYK.eps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7105520" y="999804"/>
              <a:ext cx="3783049" cy="876074"/>
            </a:xfrm>
            <a:prstGeom prst="rect">
              <a:avLst/>
            </a:prstGeom>
          </p:spPr>
        </p:pic>
        <p:pic>
          <p:nvPicPr>
            <p:cNvPr id="32" name="Afbeelding 31" descr="Nature's Green_Logo_cmyk.ai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3659695" y="443768"/>
              <a:ext cx="2165761" cy="1543010"/>
            </a:xfrm>
            <a:prstGeom prst="rect">
              <a:avLst/>
            </a:prstGeom>
          </p:spPr>
        </p:pic>
        <p:sp>
          <p:nvSpPr>
            <p:cNvPr id="33" name="Tekstvak 32"/>
            <p:cNvSpPr txBox="1"/>
            <p:nvPr/>
          </p:nvSpPr>
          <p:spPr>
            <a:xfrm>
              <a:off x="15544804" y="1622094"/>
              <a:ext cx="1560716" cy="331999"/>
            </a:xfrm>
            <a:prstGeom prst="rect">
              <a:avLst/>
            </a:prstGeom>
            <a:noFill/>
          </p:spPr>
          <p:txBody>
            <a:bodyPr wrap="square" lIns="130668" tIns="65334" rIns="130668" bIns="65334" rtlCol="0">
              <a:spAutoFit/>
            </a:bodyPr>
            <a:lstStyle/>
            <a:p>
              <a:pPr algn="ctr"/>
              <a:r>
                <a:rPr lang="nl-NL" sz="1300" dirty="0" smtClean="0">
                  <a:solidFill>
                    <a:prstClr val="black"/>
                  </a:solidFill>
                  <a:latin typeface="Calibri"/>
                </a:rPr>
                <a:t>CREATERS OF</a:t>
              </a:r>
              <a:endParaRPr lang="nl-NL" sz="1300" dirty="0">
                <a:solidFill>
                  <a:prstClr val="black"/>
                </a:solidFill>
                <a:latin typeface="Calibri"/>
              </a:endParaRPr>
            </a:p>
          </p:txBody>
        </p:sp>
      </p:grpSp>
      <p:cxnSp>
        <p:nvCxnSpPr>
          <p:cNvPr id="34" name="Rechte verbindingslijn met pijl 33"/>
          <p:cNvCxnSpPr/>
          <p:nvPr userDrawn="1"/>
        </p:nvCxnSpPr>
        <p:spPr>
          <a:xfrm>
            <a:off x="1183248" y="2903972"/>
            <a:ext cx="2307047" cy="0"/>
          </a:xfrm>
          <a:prstGeom prst="straightConnector1">
            <a:avLst/>
          </a:prstGeom>
          <a:ln w="9525" cmpd="sng">
            <a:solidFill>
              <a:schemeClr val="tx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Rechte verbindingslijn met pijl 35"/>
          <p:cNvCxnSpPr/>
          <p:nvPr userDrawn="1"/>
        </p:nvCxnSpPr>
        <p:spPr>
          <a:xfrm>
            <a:off x="5605462" y="2903972"/>
            <a:ext cx="4614729" cy="0"/>
          </a:xfrm>
          <a:prstGeom prst="straightConnector1">
            <a:avLst/>
          </a:prstGeom>
          <a:ln w="9525" cmpd="sng">
            <a:solidFill>
              <a:schemeClr val="tx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kstvak 36"/>
          <p:cNvSpPr txBox="1"/>
          <p:nvPr userDrawn="1"/>
        </p:nvSpPr>
        <p:spPr>
          <a:xfrm>
            <a:off x="1183247" y="2546941"/>
            <a:ext cx="230704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500" dirty="0" smtClean="0">
                <a:solidFill>
                  <a:prstClr val="black"/>
                </a:solidFill>
                <a:latin typeface="Calibri"/>
                <a:cs typeface="Calibri"/>
              </a:rPr>
              <a:t>20”</a:t>
            </a:r>
            <a:endParaRPr lang="nl-NL" sz="1500" dirty="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39" name="Tekstvak 38"/>
          <p:cNvSpPr txBox="1"/>
          <p:nvPr userDrawn="1"/>
        </p:nvSpPr>
        <p:spPr>
          <a:xfrm>
            <a:off x="5605462" y="2546941"/>
            <a:ext cx="461472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500" dirty="0" smtClean="0">
                <a:solidFill>
                  <a:prstClr val="black"/>
                </a:solidFill>
                <a:latin typeface="Calibri"/>
                <a:cs typeface="Calibri"/>
              </a:rPr>
              <a:t>40”</a:t>
            </a:r>
            <a:endParaRPr lang="nl-NL" sz="1500" dirty="0">
              <a:solidFill>
                <a:prstClr val="black"/>
              </a:solidFill>
              <a:latin typeface="Calibri"/>
              <a:cs typeface="Calibri"/>
            </a:endParaRPr>
          </a:p>
        </p:txBody>
      </p:sp>
      <p:cxnSp>
        <p:nvCxnSpPr>
          <p:cNvPr id="40" name="Rechte verbindingslijn met pijl 39"/>
          <p:cNvCxnSpPr/>
          <p:nvPr userDrawn="1"/>
        </p:nvCxnSpPr>
        <p:spPr>
          <a:xfrm>
            <a:off x="3697047" y="3099979"/>
            <a:ext cx="0" cy="3592356"/>
          </a:xfrm>
          <a:prstGeom prst="straightConnector1">
            <a:avLst/>
          </a:prstGeom>
          <a:ln w="9525" cmpd="sng">
            <a:solidFill>
              <a:schemeClr val="tx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Rechte verbindingslijn met pijl 40"/>
          <p:cNvCxnSpPr/>
          <p:nvPr userDrawn="1"/>
        </p:nvCxnSpPr>
        <p:spPr>
          <a:xfrm flipH="1">
            <a:off x="3686008" y="7495880"/>
            <a:ext cx="89" cy="2140624"/>
          </a:xfrm>
          <a:prstGeom prst="straightConnector1">
            <a:avLst/>
          </a:prstGeom>
          <a:ln w="9525" cmpd="sng">
            <a:solidFill>
              <a:schemeClr val="tx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Rechte verbindingslijn met pijl 41"/>
          <p:cNvCxnSpPr/>
          <p:nvPr userDrawn="1"/>
        </p:nvCxnSpPr>
        <p:spPr>
          <a:xfrm>
            <a:off x="3696958" y="10481721"/>
            <a:ext cx="1" cy="1678487"/>
          </a:xfrm>
          <a:prstGeom prst="straightConnector1">
            <a:avLst/>
          </a:prstGeom>
          <a:ln w="9525" cmpd="sng">
            <a:solidFill>
              <a:schemeClr val="tx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Rechte verbindingslijn met pijl 42"/>
          <p:cNvCxnSpPr/>
          <p:nvPr userDrawn="1"/>
        </p:nvCxnSpPr>
        <p:spPr>
          <a:xfrm>
            <a:off x="3696958" y="13049852"/>
            <a:ext cx="0" cy="790043"/>
          </a:xfrm>
          <a:prstGeom prst="straightConnector1">
            <a:avLst/>
          </a:prstGeom>
          <a:ln w="9525" cmpd="sng">
            <a:solidFill>
              <a:schemeClr val="tx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Tekstvak 43"/>
          <p:cNvSpPr txBox="1"/>
          <p:nvPr userDrawn="1"/>
        </p:nvSpPr>
        <p:spPr>
          <a:xfrm rot="5400000">
            <a:off x="2714283" y="4748203"/>
            <a:ext cx="230704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500" dirty="0" smtClean="0">
                <a:solidFill>
                  <a:prstClr val="black"/>
                </a:solidFill>
                <a:latin typeface="Calibri"/>
                <a:cs typeface="Calibri"/>
              </a:rPr>
              <a:t>29,5”</a:t>
            </a:r>
            <a:endParaRPr lang="nl-NL" sz="1500" dirty="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45" name="Tekstvak 44"/>
          <p:cNvSpPr txBox="1"/>
          <p:nvPr userDrawn="1"/>
        </p:nvSpPr>
        <p:spPr>
          <a:xfrm rot="5400000">
            <a:off x="2776342" y="8404610"/>
            <a:ext cx="214062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500" dirty="0" smtClean="0">
                <a:solidFill>
                  <a:prstClr val="black"/>
                </a:solidFill>
                <a:latin typeface="Calibri"/>
                <a:cs typeface="Calibri"/>
              </a:rPr>
              <a:t>16,5”</a:t>
            </a:r>
            <a:endParaRPr lang="nl-NL" sz="1500" dirty="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46" name="Tekstvak 45"/>
          <p:cNvSpPr txBox="1"/>
          <p:nvPr userDrawn="1"/>
        </p:nvSpPr>
        <p:spPr>
          <a:xfrm rot="5400000">
            <a:off x="3027527" y="11160419"/>
            <a:ext cx="1678487" cy="32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500" dirty="0" smtClean="0">
                <a:solidFill>
                  <a:prstClr val="black"/>
                </a:solidFill>
                <a:latin typeface="Calibri"/>
                <a:cs typeface="Calibri"/>
              </a:rPr>
              <a:t>12,5”</a:t>
            </a:r>
            <a:endParaRPr lang="nl-NL" sz="1500" dirty="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47" name="Tekstvak 46"/>
          <p:cNvSpPr txBox="1"/>
          <p:nvPr userDrawn="1"/>
        </p:nvSpPr>
        <p:spPr>
          <a:xfrm rot="5400000">
            <a:off x="3462912" y="13296801"/>
            <a:ext cx="81706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500" dirty="0" smtClean="0">
                <a:solidFill>
                  <a:prstClr val="black"/>
                </a:solidFill>
                <a:latin typeface="Calibri"/>
                <a:cs typeface="Calibri"/>
              </a:rPr>
              <a:t> 7”</a:t>
            </a:r>
            <a:endParaRPr lang="nl-NL" sz="1500" dirty="0">
              <a:solidFill>
                <a:prstClr val="black"/>
              </a:solidFill>
              <a:latin typeface="Calibri"/>
              <a:cs typeface="Calibri"/>
            </a:endParaRPr>
          </a:p>
        </p:txBody>
      </p:sp>
      <p:cxnSp>
        <p:nvCxnSpPr>
          <p:cNvPr id="56" name="Rechte verbindingslijn met pijl 55"/>
          <p:cNvCxnSpPr/>
          <p:nvPr userDrawn="1"/>
        </p:nvCxnSpPr>
        <p:spPr>
          <a:xfrm>
            <a:off x="10412636" y="3099979"/>
            <a:ext cx="0" cy="3592354"/>
          </a:xfrm>
          <a:prstGeom prst="straightConnector1">
            <a:avLst/>
          </a:prstGeom>
          <a:ln w="9525" cmpd="sng">
            <a:solidFill>
              <a:schemeClr val="tx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Tekstvak 56"/>
          <p:cNvSpPr txBox="1"/>
          <p:nvPr userDrawn="1"/>
        </p:nvSpPr>
        <p:spPr>
          <a:xfrm rot="5400000">
            <a:off x="9429872" y="4748203"/>
            <a:ext cx="230704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500" dirty="0" smtClean="0">
                <a:solidFill>
                  <a:prstClr val="black"/>
                </a:solidFill>
                <a:latin typeface="Calibri"/>
                <a:cs typeface="Calibri"/>
              </a:rPr>
              <a:t>29,5”</a:t>
            </a:r>
            <a:endParaRPr lang="nl-NL" sz="1500" dirty="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58" name="Tekstvak 57"/>
          <p:cNvSpPr txBox="1"/>
          <p:nvPr userDrawn="1"/>
        </p:nvSpPr>
        <p:spPr>
          <a:xfrm rot="5400000">
            <a:off x="10017810" y="13148926"/>
            <a:ext cx="111281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500" dirty="0" smtClean="0">
                <a:solidFill>
                  <a:prstClr val="black"/>
                </a:solidFill>
                <a:latin typeface="Calibri"/>
                <a:cs typeface="Calibri"/>
              </a:rPr>
              <a:t>7”</a:t>
            </a:r>
            <a:endParaRPr lang="nl-NL" sz="1500" dirty="0">
              <a:solidFill>
                <a:prstClr val="black"/>
              </a:solidFill>
              <a:latin typeface="Calibri"/>
              <a:cs typeface="Calibri"/>
            </a:endParaRPr>
          </a:p>
        </p:txBody>
      </p:sp>
      <p:cxnSp>
        <p:nvCxnSpPr>
          <p:cNvPr id="59" name="Rechte verbindingslijn met pijl 58"/>
          <p:cNvCxnSpPr/>
          <p:nvPr userDrawn="1"/>
        </p:nvCxnSpPr>
        <p:spPr>
          <a:xfrm>
            <a:off x="10404278" y="12845621"/>
            <a:ext cx="9616" cy="994274"/>
          </a:xfrm>
          <a:prstGeom prst="straightConnector1">
            <a:avLst/>
          </a:prstGeom>
          <a:ln w="9525" cmpd="sng">
            <a:solidFill>
              <a:schemeClr val="tx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Rechte verbindingslijn met pijl 59"/>
          <p:cNvCxnSpPr/>
          <p:nvPr userDrawn="1"/>
        </p:nvCxnSpPr>
        <p:spPr>
          <a:xfrm>
            <a:off x="10403459" y="10056635"/>
            <a:ext cx="18354" cy="2103573"/>
          </a:xfrm>
          <a:prstGeom prst="straightConnector1">
            <a:avLst/>
          </a:prstGeom>
          <a:ln w="9525" cmpd="sng">
            <a:solidFill>
              <a:schemeClr val="tx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" name="Tekstvak 60"/>
          <p:cNvSpPr txBox="1"/>
          <p:nvPr userDrawn="1"/>
        </p:nvSpPr>
        <p:spPr>
          <a:xfrm rot="5400000">
            <a:off x="9722382" y="10942274"/>
            <a:ext cx="170367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500" dirty="0" smtClean="0">
                <a:solidFill>
                  <a:prstClr val="black"/>
                </a:solidFill>
                <a:latin typeface="Calibri"/>
                <a:cs typeface="Calibri"/>
              </a:rPr>
              <a:t>16,5”</a:t>
            </a:r>
            <a:endParaRPr lang="nl-NL" sz="1500" dirty="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62" name="Tekstvak 61"/>
          <p:cNvSpPr txBox="1"/>
          <p:nvPr userDrawn="1"/>
        </p:nvSpPr>
        <p:spPr>
          <a:xfrm>
            <a:off x="17107097" y="2685527"/>
            <a:ext cx="3781471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800" dirty="0" smtClean="0">
                <a:solidFill>
                  <a:prstClr val="black"/>
                </a:solidFill>
                <a:latin typeface="Calibri"/>
              </a:rPr>
              <a:t>COPY THE IMAGES TO THE LAST EMPTY PAGE AND BUILD YOUR OWN WALL</a:t>
            </a:r>
          </a:p>
          <a:p>
            <a:endParaRPr lang="nl-NL" sz="1800" dirty="0">
              <a:solidFill>
                <a:prstClr val="black"/>
              </a:solidFill>
              <a:latin typeface="Calibri"/>
            </a:endParaRPr>
          </a:p>
          <a:p>
            <a:r>
              <a:rPr lang="nl-NL" sz="1800" dirty="0" smtClean="0">
                <a:solidFill>
                  <a:prstClr val="black"/>
                </a:solidFill>
                <a:latin typeface="Calibri"/>
              </a:rPr>
              <a:t>KOPIEER </a:t>
            </a:r>
            <a:r>
              <a:rPr lang="nl-NL" sz="1800" dirty="0">
                <a:solidFill>
                  <a:prstClr val="black"/>
                </a:solidFill>
                <a:latin typeface="Calibri"/>
              </a:rPr>
              <a:t>DE </a:t>
            </a:r>
            <a:r>
              <a:rPr lang="nl-NL" sz="1800" dirty="0" smtClean="0">
                <a:solidFill>
                  <a:prstClr val="black"/>
                </a:solidFill>
                <a:latin typeface="Calibri"/>
              </a:rPr>
              <a:t>AFBEELDINGEN </a:t>
            </a:r>
            <a:r>
              <a:rPr lang="nl-NL" sz="1800" dirty="0">
                <a:solidFill>
                  <a:prstClr val="black"/>
                </a:solidFill>
                <a:latin typeface="Calibri"/>
              </a:rPr>
              <a:t>NAAR DE </a:t>
            </a:r>
            <a:r>
              <a:rPr lang="nl-NL" sz="1800" dirty="0" smtClean="0">
                <a:solidFill>
                  <a:prstClr val="black"/>
                </a:solidFill>
                <a:latin typeface="Calibri"/>
              </a:rPr>
              <a:t>LAATSTE LEGE </a:t>
            </a:r>
            <a:r>
              <a:rPr lang="nl-NL" sz="1800" dirty="0">
                <a:solidFill>
                  <a:prstClr val="black"/>
                </a:solidFill>
                <a:latin typeface="Calibri"/>
              </a:rPr>
              <a:t>PAGINA EN BOUW UW EIGEN </a:t>
            </a:r>
            <a:r>
              <a:rPr lang="nl-NL" sz="1800" dirty="0" smtClean="0">
                <a:solidFill>
                  <a:prstClr val="black"/>
                </a:solidFill>
                <a:latin typeface="Calibri"/>
              </a:rPr>
              <a:t>WAND</a:t>
            </a:r>
          </a:p>
          <a:p>
            <a:endParaRPr lang="nl-NL" sz="1800" dirty="0">
              <a:solidFill>
                <a:prstClr val="black"/>
              </a:solidFill>
              <a:latin typeface="Calibri"/>
            </a:endParaRPr>
          </a:p>
          <a:p>
            <a:r>
              <a:rPr lang="de-DE" sz="1800" dirty="0" smtClean="0">
                <a:solidFill>
                  <a:prstClr val="black"/>
                </a:solidFill>
                <a:latin typeface="Calibri"/>
              </a:rPr>
              <a:t>KOPIEREN SIE DIE BILDER AUF DER LETZTE LEERSEITE UND BAUEN SIE IHREN EIGENEN WAND</a:t>
            </a:r>
          </a:p>
          <a:p>
            <a:endParaRPr lang="de-DE" sz="1800" dirty="0">
              <a:solidFill>
                <a:prstClr val="black"/>
              </a:solidFill>
              <a:latin typeface="Calibri"/>
            </a:endParaRPr>
          </a:p>
          <a:p>
            <a:r>
              <a:rPr lang="fr-FR" sz="1800" dirty="0" smtClean="0">
                <a:solidFill>
                  <a:prstClr val="black"/>
                </a:solidFill>
                <a:latin typeface="Calibri"/>
              </a:rPr>
              <a:t>COPIEZ LES IMAGES `A </a:t>
            </a:r>
            <a:r>
              <a:rPr lang="fr-FR" sz="1800" dirty="0">
                <a:solidFill>
                  <a:prstClr val="black"/>
                </a:solidFill>
                <a:latin typeface="Calibri"/>
              </a:rPr>
              <a:t>LA PAGE BLANK DERNIER</a:t>
            </a:r>
            <a:r>
              <a:rPr lang="fr-FR" sz="1800" dirty="0" smtClean="0">
                <a:solidFill>
                  <a:prstClr val="black"/>
                </a:solidFill>
                <a:latin typeface="Calibri"/>
              </a:rPr>
              <a:t>ET DE CONSTRUIRE VOTRE PROPRE MUR</a:t>
            </a:r>
          </a:p>
        </p:txBody>
      </p:sp>
      <p:sp>
        <p:nvSpPr>
          <p:cNvPr id="63" name="Tekstvak 62"/>
          <p:cNvSpPr txBox="1"/>
          <p:nvPr userDrawn="1"/>
        </p:nvSpPr>
        <p:spPr>
          <a:xfrm>
            <a:off x="1004669" y="999026"/>
            <a:ext cx="104425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800" dirty="0" smtClean="0">
                <a:solidFill>
                  <a:srgbClr val="73B532"/>
                </a:solidFill>
                <a:latin typeface="CorisandeRegular"/>
                <a:cs typeface="CorisandeRegular"/>
              </a:rPr>
              <a:t>NextGen Living Wall Design Tool</a:t>
            </a:r>
            <a:endParaRPr lang="nl-NL" sz="4800" dirty="0">
              <a:solidFill>
                <a:srgbClr val="73B532"/>
              </a:solidFill>
              <a:latin typeface="CorisandeRegular"/>
              <a:cs typeface="CorisandeRegular"/>
            </a:endParaRPr>
          </a:p>
        </p:txBody>
      </p:sp>
      <p:sp>
        <p:nvSpPr>
          <p:cNvPr id="64" name="Tekstvak 63"/>
          <p:cNvSpPr txBox="1"/>
          <p:nvPr userDrawn="1"/>
        </p:nvSpPr>
        <p:spPr>
          <a:xfrm>
            <a:off x="1004670" y="14337556"/>
            <a:ext cx="20002438" cy="6635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nl-NL" sz="1700" dirty="0">
                <a:solidFill>
                  <a:prstClr val="black"/>
                </a:solidFill>
                <a:latin typeface="Calibri"/>
                <a:cs typeface="Calibri"/>
              </a:rPr>
              <a:t>You are authorized to use the plant and planter images contained in this document solely in connection  with the marketing and sale of products supplied by </a:t>
            </a:r>
            <a:r>
              <a:rPr lang="nl-NL" sz="1700" dirty="0" smtClean="0">
                <a:solidFill>
                  <a:prstClr val="black"/>
                </a:solidFill>
                <a:latin typeface="Calibri"/>
                <a:cs typeface="Calibri"/>
              </a:rPr>
              <a:t>Nature’s Green B.V. </a:t>
            </a:r>
            <a:r>
              <a:rPr lang="nl-NL" sz="1700" dirty="0">
                <a:solidFill>
                  <a:prstClr val="black"/>
                </a:solidFill>
                <a:latin typeface="Calibri"/>
                <a:cs typeface="Calibri"/>
              </a:rPr>
              <a:t>(the “Company”). </a:t>
            </a:r>
            <a:r>
              <a:rPr lang="nl-NL" sz="1700" dirty="0" smtClean="0">
                <a:solidFill>
                  <a:prstClr val="black"/>
                </a:solidFill>
                <a:latin typeface="Calibri"/>
                <a:cs typeface="Calibri"/>
              </a:rPr>
              <a:t>No </a:t>
            </a:r>
            <a:r>
              <a:rPr lang="nl-NL" sz="1700" dirty="0">
                <a:solidFill>
                  <a:prstClr val="black"/>
                </a:solidFill>
                <a:latin typeface="Calibri"/>
                <a:cs typeface="Calibri"/>
              </a:rPr>
              <a:t>other use is permitted. </a:t>
            </a:r>
            <a:endParaRPr lang="nl-NL" sz="1700" dirty="0" smtClean="0">
              <a:solidFill>
                <a:prstClr val="black"/>
              </a:solidFill>
              <a:latin typeface="Calibri"/>
              <a:cs typeface="Calibri"/>
            </a:endParaRPr>
          </a:p>
          <a:p>
            <a:pPr>
              <a:lnSpc>
                <a:spcPct val="110000"/>
              </a:lnSpc>
            </a:pPr>
            <a:r>
              <a:rPr lang="nl-NL" sz="1700" dirty="0" smtClean="0">
                <a:solidFill>
                  <a:prstClr val="black"/>
                </a:solidFill>
                <a:latin typeface="Calibri"/>
                <a:cs typeface="Calibri"/>
              </a:rPr>
              <a:t>All </a:t>
            </a:r>
            <a:r>
              <a:rPr lang="nl-NL" sz="1700" dirty="0">
                <a:solidFill>
                  <a:prstClr val="black"/>
                </a:solidFill>
                <a:latin typeface="Calibri"/>
                <a:cs typeface="Calibri"/>
              </a:rPr>
              <a:t>copyrights and other rights in the images are reserved by the Company. © 2016 Nature’s Green B.V.  </a:t>
            </a:r>
          </a:p>
        </p:txBody>
      </p:sp>
      <p:sp>
        <p:nvSpPr>
          <p:cNvPr id="81" name="Tekstvak 80"/>
          <p:cNvSpPr txBox="1"/>
          <p:nvPr userDrawn="1"/>
        </p:nvSpPr>
        <p:spPr>
          <a:xfrm>
            <a:off x="5605462" y="13917712"/>
            <a:ext cx="4614727" cy="362776"/>
          </a:xfrm>
          <a:prstGeom prst="rect">
            <a:avLst/>
          </a:prstGeom>
          <a:noFill/>
        </p:spPr>
        <p:txBody>
          <a:bodyPr wrap="square" lIns="130668" tIns="65334" rIns="130668" bIns="65334" rtlCol="0">
            <a:spAutoFit/>
          </a:bodyPr>
          <a:lstStyle/>
          <a:p>
            <a:pPr algn="ctr"/>
            <a:r>
              <a:rPr lang="nl-NL" sz="1500" dirty="0" smtClean="0">
                <a:solidFill>
                  <a:prstClr val="black"/>
                </a:solidFill>
                <a:latin typeface="Calibri"/>
                <a:cs typeface="Calibri"/>
              </a:rPr>
              <a:t>PT100-1519 GRID 8018</a:t>
            </a:r>
          </a:p>
        </p:txBody>
      </p:sp>
      <p:sp>
        <p:nvSpPr>
          <p:cNvPr id="48" name="Tekstvak 47"/>
          <p:cNvSpPr txBox="1"/>
          <p:nvPr userDrawn="1"/>
        </p:nvSpPr>
        <p:spPr>
          <a:xfrm>
            <a:off x="1172209" y="2104715"/>
            <a:ext cx="23070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b="1" dirty="0" smtClean="0">
                <a:solidFill>
                  <a:prstClr val="black"/>
                </a:solidFill>
                <a:latin typeface="Calibri"/>
                <a:cs typeface="Calibri"/>
              </a:rPr>
              <a:t>PT-50-1210</a:t>
            </a:r>
            <a:endParaRPr lang="nl-NL" sz="2400" b="1" dirty="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49" name="Tekstvak 48"/>
          <p:cNvSpPr txBox="1"/>
          <p:nvPr userDrawn="1"/>
        </p:nvSpPr>
        <p:spPr>
          <a:xfrm>
            <a:off x="6680438" y="2105992"/>
            <a:ext cx="23070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b="1" dirty="0" smtClean="0">
                <a:solidFill>
                  <a:prstClr val="black"/>
                </a:solidFill>
                <a:latin typeface="Calibri"/>
                <a:cs typeface="Calibri"/>
              </a:rPr>
              <a:t>PT-100-1519</a:t>
            </a:r>
            <a:endParaRPr lang="nl-NL" sz="2400" b="1" dirty="0">
              <a:solidFill>
                <a:prstClr val="black"/>
              </a:solidFill>
              <a:latin typeface="Calibri"/>
              <a:cs typeface="Calibri"/>
            </a:endParaRPr>
          </a:p>
        </p:txBody>
      </p:sp>
      <p:pic>
        <p:nvPicPr>
          <p:cNvPr id="50" name="Afbeelding 49"/>
          <p:cNvPicPr>
            <a:picLocks noChangeAspect="1"/>
          </p:cNvPicPr>
          <p:nvPr userDrawn="1"/>
        </p:nvPicPr>
        <p:blipFill>
          <a:blip r:embed="rId5">
            <a:alphaModFix amt="18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83248" y="3083549"/>
            <a:ext cx="2307046" cy="3616949"/>
          </a:xfrm>
          <a:prstGeom prst="rect">
            <a:avLst/>
          </a:prstGeom>
        </p:spPr>
      </p:pic>
      <p:pic>
        <p:nvPicPr>
          <p:cNvPr id="51" name="Afbeelding 50"/>
          <p:cNvPicPr>
            <a:picLocks noChangeAspect="1"/>
          </p:cNvPicPr>
          <p:nvPr userDrawn="1"/>
        </p:nvPicPr>
        <p:blipFill>
          <a:blip r:embed="rId6">
            <a:alphaModFix amt="18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72209" y="7495880"/>
            <a:ext cx="2318085" cy="2140623"/>
          </a:xfrm>
          <a:prstGeom prst="rect">
            <a:avLst/>
          </a:prstGeom>
        </p:spPr>
      </p:pic>
      <p:pic>
        <p:nvPicPr>
          <p:cNvPr id="52" name="Afbeelding 51"/>
          <p:cNvPicPr>
            <a:picLocks noChangeAspect="1"/>
          </p:cNvPicPr>
          <p:nvPr userDrawn="1"/>
        </p:nvPicPr>
        <p:blipFill>
          <a:blip r:embed="rId7">
            <a:alphaModFix amt="18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83248" y="10481721"/>
            <a:ext cx="2318085" cy="1678486"/>
          </a:xfrm>
          <a:prstGeom prst="rect">
            <a:avLst/>
          </a:prstGeom>
        </p:spPr>
      </p:pic>
      <p:pic>
        <p:nvPicPr>
          <p:cNvPr id="53" name="Afbeelding 52"/>
          <p:cNvPicPr>
            <a:picLocks noChangeAspect="1"/>
          </p:cNvPicPr>
          <p:nvPr userDrawn="1"/>
        </p:nvPicPr>
        <p:blipFill>
          <a:blip r:embed="rId8">
            <a:alphaModFix amt="18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83249" y="13049852"/>
            <a:ext cx="2318084" cy="817060"/>
          </a:xfrm>
          <a:prstGeom prst="rect">
            <a:avLst/>
          </a:prstGeom>
        </p:spPr>
      </p:pic>
      <p:pic>
        <p:nvPicPr>
          <p:cNvPr id="54" name="Afbeelding 53"/>
          <p:cNvPicPr>
            <a:picLocks noChangeAspect="1"/>
          </p:cNvPicPr>
          <p:nvPr userDrawn="1"/>
        </p:nvPicPr>
        <p:blipFill>
          <a:blip r:embed="rId9">
            <a:alphaModFix amt="18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05462" y="3099979"/>
            <a:ext cx="4614728" cy="3619914"/>
          </a:xfrm>
          <a:prstGeom prst="rect">
            <a:avLst/>
          </a:prstGeom>
        </p:spPr>
      </p:pic>
      <p:pic>
        <p:nvPicPr>
          <p:cNvPr id="55" name="Afbeelding 54"/>
          <p:cNvPicPr>
            <a:picLocks noChangeAspect="1"/>
          </p:cNvPicPr>
          <p:nvPr userDrawn="1"/>
        </p:nvPicPr>
        <p:blipFill>
          <a:blip r:embed="rId10">
            <a:alphaModFix amt="18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05463" y="10056636"/>
            <a:ext cx="4614727" cy="2106888"/>
          </a:xfrm>
          <a:prstGeom prst="rect">
            <a:avLst/>
          </a:prstGeom>
        </p:spPr>
      </p:pic>
      <p:pic>
        <p:nvPicPr>
          <p:cNvPr id="65" name="Afbeelding 64"/>
          <p:cNvPicPr>
            <a:picLocks noChangeAspect="1"/>
          </p:cNvPicPr>
          <p:nvPr userDrawn="1"/>
        </p:nvPicPr>
        <p:blipFill>
          <a:blip r:embed="rId11">
            <a:alphaModFix amt="18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05463" y="12845621"/>
            <a:ext cx="4614726" cy="102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837886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</p:sldLayoutIdLst>
  <p:txStyles>
    <p:titleStyle>
      <a:lvl1pPr algn="ctr" defTabSz="1053888" rtl="0" eaLnBrk="1" latinLnBrk="0" hangingPunct="1">
        <a:spcBef>
          <a:spcPct val="0"/>
        </a:spcBef>
        <a:buNone/>
        <a:defRPr sz="101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790416" indent="-790416" algn="l" defTabSz="1053888" rtl="0" eaLnBrk="1" latinLnBrk="0" hangingPunct="1">
        <a:spcBef>
          <a:spcPct val="20000"/>
        </a:spcBef>
        <a:buFont typeface="Arial"/>
        <a:buChar char="•"/>
        <a:defRPr sz="7400" kern="1200">
          <a:solidFill>
            <a:schemeClr val="tx1"/>
          </a:solidFill>
          <a:latin typeface="+mn-lt"/>
          <a:ea typeface="+mn-ea"/>
          <a:cs typeface="+mn-cs"/>
        </a:defRPr>
      </a:lvl1pPr>
      <a:lvl2pPr marL="1712568" indent="-658680" algn="l" defTabSz="1053888" rtl="0" eaLnBrk="1" latinLnBrk="0" hangingPunct="1">
        <a:spcBef>
          <a:spcPct val="20000"/>
        </a:spcBef>
        <a:buFont typeface="Arial"/>
        <a:buChar char="–"/>
        <a:defRPr sz="6400" kern="1200">
          <a:solidFill>
            <a:schemeClr val="tx1"/>
          </a:solidFill>
          <a:latin typeface="+mn-lt"/>
          <a:ea typeface="+mn-ea"/>
          <a:cs typeface="+mn-cs"/>
        </a:defRPr>
      </a:lvl2pPr>
      <a:lvl3pPr marL="2634719" indent="-526944" algn="l" defTabSz="1053888" rtl="0" eaLnBrk="1" latinLnBrk="0" hangingPunct="1">
        <a:spcBef>
          <a:spcPct val="20000"/>
        </a:spcBef>
        <a:buFont typeface="Arial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3pPr>
      <a:lvl4pPr marL="3688608" indent="-526944" algn="l" defTabSz="1053888" rtl="0" eaLnBrk="1" latinLnBrk="0" hangingPunct="1">
        <a:spcBef>
          <a:spcPct val="20000"/>
        </a:spcBef>
        <a:buFont typeface="Arial"/>
        <a:buChar char="–"/>
        <a:defRPr sz="4600" kern="1200">
          <a:solidFill>
            <a:schemeClr val="tx1"/>
          </a:solidFill>
          <a:latin typeface="+mn-lt"/>
          <a:ea typeface="+mn-ea"/>
          <a:cs typeface="+mn-cs"/>
        </a:defRPr>
      </a:lvl4pPr>
      <a:lvl5pPr marL="4742495" indent="-526944" algn="l" defTabSz="1053888" rtl="0" eaLnBrk="1" latinLnBrk="0" hangingPunct="1">
        <a:spcBef>
          <a:spcPct val="20000"/>
        </a:spcBef>
        <a:buFont typeface="Arial"/>
        <a:buChar char="»"/>
        <a:defRPr sz="4600" kern="1200">
          <a:solidFill>
            <a:schemeClr val="tx1"/>
          </a:solidFill>
          <a:latin typeface="+mn-lt"/>
          <a:ea typeface="+mn-ea"/>
          <a:cs typeface="+mn-cs"/>
        </a:defRPr>
      </a:lvl5pPr>
      <a:lvl6pPr marL="5796383" indent="-526944" algn="l" defTabSz="1053888" rtl="0" eaLnBrk="1" latinLnBrk="0" hangingPunct="1">
        <a:spcBef>
          <a:spcPct val="20000"/>
        </a:spcBef>
        <a:buFont typeface="Arial"/>
        <a:buChar char="•"/>
        <a:defRPr sz="4600" kern="1200">
          <a:solidFill>
            <a:schemeClr val="tx1"/>
          </a:solidFill>
          <a:latin typeface="+mn-lt"/>
          <a:ea typeface="+mn-ea"/>
          <a:cs typeface="+mn-cs"/>
        </a:defRPr>
      </a:lvl6pPr>
      <a:lvl7pPr marL="6850270" indent="-526944" algn="l" defTabSz="1053888" rtl="0" eaLnBrk="1" latinLnBrk="0" hangingPunct="1">
        <a:spcBef>
          <a:spcPct val="20000"/>
        </a:spcBef>
        <a:buFont typeface="Arial"/>
        <a:buChar char="•"/>
        <a:defRPr sz="4600" kern="1200">
          <a:solidFill>
            <a:schemeClr val="tx1"/>
          </a:solidFill>
          <a:latin typeface="+mn-lt"/>
          <a:ea typeface="+mn-ea"/>
          <a:cs typeface="+mn-cs"/>
        </a:defRPr>
      </a:lvl7pPr>
      <a:lvl8pPr marL="7904158" indent="-526944" algn="l" defTabSz="1053888" rtl="0" eaLnBrk="1" latinLnBrk="0" hangingPunct="1">
        <a:spcBef>
          <a:spcPct val="20000"/>
        </a:spcBef>
        <a:buFont typeface="Arial"/>
        <a:buChar char="•"/>
        <a:defRPr sz="4600" kern="1200">
          <a:solidFill>
            <a:schemeClr val="tx1"/>
          </a:solidFill>
          <a:latin typeface="+mn-lt"/>
          <a:ea typeface="+mn-ea"/>
          <a:cs typeface="+mn-cs"/>
        </a:defRPr>
      </a:lvl8pPr>
      <a:lvl9pPr marL="8958045" indent="-526944" algn="l" defTabSz="1053888" rtl="0" eaLnBrk="1" latinLnBrk="0" hangingPunct="1">
        <a:spcBef>
          <a:spcPct val="20000"/>
        </a:spcBef>
        <a:buFont typeface="Arial"/>
        <a:buChar char="•"/>
        <a:defRPr sz="4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1053888" rtl="0" eaLnBrk="1" latinLnBrk="0" hangingPunct="1">
        <a:defRPr sz="4100" kern="1200">
          <a:solidFill>
            <a:schemeClr val="tx1"/>
          </a:solidFill>
          <a:latin typeface="+mn-lt"/>
          <a:ea typeface="+mn-ea"/>
          <a:cs typeface="+mn-cs"/>
        </a:defRPr>
      </a:lvl1pPr>
      <a:lvl2pPr marL="1053888" algn="l" defTabSz="1053888" rtl="0" eaLnBrk="1" latinLnBrk="0" hangingPunct="1">
        <a:defRPr sz="4100" kern="1200">
          <a:solidFill>
            <a:schemeClr val="tx1"/>
          </a:solidFill>
          <a:latin typeface="+mn-lt"/>
          <a:ea typeface="+mn-ea"/>
          <a:cs typeface="+mn-cs"/>
        </a:defRPr>
      </a:lvl2pPr>
      <a:lvl3pPr marL="2107775" algn="l" defTabSz="1053888" rtl="0" eaLnBrk="1" latinLnBrk="0" hangingPunct="1">
        <a:defRPr sz="4100" kern="1200">
          <a:solidFill>
            <a:schemeClr val="tx1"/>
          </a:solidFill>
          <a:latin typeface="+mn-lt"/>
          <a:ea typeface="+mn-ea"/>
          <a:cs typeface="+mn-cs"/>
        </a:defRPr>
      </a:lvl3pPr>
      <a:lvl4pPr marL="3161664" algn="l" defTabSz="1053888" rtl="0" eaLnBrk="1" latinLnBrk="0" hangingPunct="1">
        <a:defRPr sz="4100" kern="1200">
          <a:solidFill>
            <a:schemeClr val="tx1"/>
          </a:solidFill>
          <a:latin typeface="+mn-lt"/>
          <a:ea typeface="+mn-ea"/>
          <a:cs typeface="+mn-cs"/>
        </a:defRPr>
      </a:lvl4pPr>
      <a:lvl5pPr marL="4215551" algn="l" defTabSz="1053888" rtl="0" eaLnBrk="1" latinLnBrk="0" hangingPunct="1">
        <a:defRPr sz="4100" kern="1200">
          <a:solidFill>
            <a:schemeClr val="tx1"/>
          </a:solidFill>
          <a:latin typeface="+mn-lt"/>
          <a:ea typeface="+mn-ea"/>
          <a:cs typeface="+mn-cs"/>
        </a:defRPr>
      </a:lvl5pPr>
      <a:lvl6pPr marL="5269439" algn="l" defTabSz="1053888" rtl="0" eaLnBrk="1" latinLnBrk="0" hangingPunct="1">
        <a:defRPr sz="4100" kern="1200">
          <a:solidFill>
            <a:schemeClr val="tx1"/>
          </a:solidFill>
          <a:latin typeface="+mn-lt"/>
          <a:ea typeface="+mn-ea"/>
          <a:cs typeface="+mn-cs"/>
        </a:defRPr>
      </a:lvl6pPr>
      <a:lvl7pPr marL="6323326" algn="l" defTabSz="1053888" rtl="0" eaLnBrk="1" latinLnBrk="0" hangingPunct="1">
        <a:defRPr sz="4100" kern="1200">
          <a:solidFill>
            <a:schemeClr val="tx1"/>
          </a:solidFill>
          <a:latin typeface="+mn-lt"/>
          <a:ea typeface="+mn-ea"/>
          <a:cs typeface="+mn-cs"/>
        </a:defRPr>
      </a:lvl7pPr>
      <a:lvl8pPr marL="7377214" algn="l" defTabSz="1053888" rtl="0" eaLnBrk="1" latinLnBrk="0" hangingPunct="1">
        <a:defRPr sz="4100" kern="1200">
          <a:solidFill>
            <a:schemeClr val="tx1"/>
          </a:solidFill>
          <a:latin typeface="+mn-lt"/>
          <a:ea typeface="+mn-ea"/>
          <a:cs typeface="+mn-cs"/>
        </a:defRPr>
      </a:lvl8pPr>
      <a:lvl9pPr marL="8431101" algn="l" defTabSz="1053888" rtl="0" eaLnBrk="1" latinLnBrk="0" hangingPunct="1">
        <a:defRPr sz="4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18" Type="http://schemas.openxmlformats.org/officeDocument/2006/relationships/image" Target="../media/image36.png"/><Relationship Id="rId26" Type="http://schemas.openxmlformats.org/officeDocument/2006/relationships/image" Target="../media/image44.png"/><Relationship Id="rId3" Type="http://schemas.openxmlformats.org/officeDocument/2006/relationships/image" Target="../media/image21.png"/><Relationship Id="rId21" Type="http://schemas.openxmlformats.org/officeDocument/2006/relationships/image" Target="../media/image39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17" Type="http://schemas.openxmlformats.org/officeDocument/2006/relationships/image" Target="../media/image35.png"/><Relationship Id="rId25" Type="http://schemas.openxmlformats.org/officeDocument/2006/relationships/image" Target="../media/image43.png"/><Relationship Id="rId2" Type="http://schemas.openxmlformats.org/officeDocument/2006/relationships/image" Target="../media/image20.png"/><Relationship Id="rId16" Type="http://schemas.openxmlformats.org/officeDocument/2006/relationships/image" Target="../media/image34.png"/><Relationship Id="rId20" Type="http://schemas.openxmlformats.org/officeDocument/2006/relationships/image" Target="../media/image38.png"/><Relationship Id="rId29" Type="http://schemas.openxmlformats.org/officeDocument/2006/relationships/image" Target="../media/image4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24" Type="http://schemas.openxmlformats.org/officeDocument/2006/relationships/image" Target="../media/image42.png"/><Relationship Id="rId32" Type="http://schemas.openxmlformats.org/officeDocument/2006/relationships/image" Target="../media/image50.png"/><Relationship Id="rId5" Type="http://schemas.openxmlformats.org/officeDocument/2006/relationships/image" Target="../media/image23.png"/><Relationship Id="rId15" Type="http://schemas.openxmlformats.org/officeDocument/2006/relationships/image" Target="../media/image33.png"/><Relationship Id="rId23" Type="http://schemas.openxmlformats.org/officeDocument/2006/relationships/image" Target="../media/image41.png"/><Relationship Id="rId28" Type="http://schemas.openxmlformats.org/officeDocument/2006/relationships/image" Target="../media/image46.png"/><Relationship Id="rId10" Type="http://schemas.openxmlformats.org/officeDocument/2006/relationships/image" Target="../media/image28.png"/><Relationship Id="rId19" Type="http://schemas.openxmlformats.org/officeDocument/2006/relationships/image" Target="../media/image37.png"/><Relationship Id="rId31" Type="http://schemas.openxmlformats.org/officeDocument/2006/relationships/image" Target="../media/image49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Relationship Id="rId14" Type="http://schemas.openxmlformats.org/officeDocument/2006/relationships/image" Target="../media/image32.png"/><Relationship Id="rId22" Type="http://schemas.openxmlformats.org/officeDocument/2006/relationships/image" Target="../media/image40.png"/><Relationship Id="rId27" Type="http://schemas.openxmlformats.org/officeDocument/2006/relationships/image" Target="../media/image45.png"/><Relationship Id="rId30" Type="http://schemas.openxmlformats.org/officeDocument/2006/relationships/image" Target="../media/image4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/>
          <p:cNvSpPr txBox="1"/>
          <p:nvPr/>
        </p:nvSpPr>
        <p:spPr>
          <a:xfrm>
            <a:off x="4609022" y="13499496"/>
            <a:ext cx="162814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>
                <a:solidFill>
                  <a:schemeClr val="bg1"/>
                </a:solidFill>
              </a:rPr>
              <a:t>https://www.youtube.com/watch?v=</a:t>
            </a:r>
            <a:r>
              <a:rPr lang="fr-FR" sz="3600" dirty="0" smtClean="0">
                <a:solidFill>
                  <a:schemeClr val="bg1"/>
                </a:solidFill>
              </a:rPr>
              <a:t>wNV8N4tM6f4</a:t>
            </a:r>
            <a:endParaRPr lang="fr-FR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36700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Afbeelding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47565" y="3083549"/>
            <a:ext cx="4447188" cy="3608783"/>
          </a:xfrm>
          <a:prstGeom prst="rect">
            <a:avLst/>
          </a:prstGeom>
        </p:spPr>
      </p:pic>
      <p:pic>
        <p:nvPicPr>
          <p:cNvPr id="27" name="Afbeelding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14332" y="3084646"/>
            <a:ext cx="2244877" cy="3614755"/>
          </a:xfrm>
          <a:prstGeom prst="rect">
            <a:avLst/>
          </a:prstGeom>
        </p:spPr>
      </p:pic>
      <p:pic>
        <p:nvPicPr>
          <p:cNvPr id="28" name="Afbeelding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86820" y="7279305"/>
            <a:ext cx="2272389" cy="2599091"/>
          </a:xfrm>
          <a:prstGeom prst="rect">
            <a:avLst/>
          </a:prstGeom>
        </p:spPr>
      </p:pic>
      <p:pic>
        <p:nvPicPr>
          <p:cNvPr id="29" name="Afbeelding 2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14873" y="10456536"/>
            <a:ext cx="2221874" cy="1703673"/>
          </a:xfrm>
          <a:prstGeom prst="rect">
            <a:avLst/>
          </a:prstGeom>
        </p:spPr>
      </p:pic>
      <p:pic>
        <p:nvPicPr>
          <p:cNvPr id="30" name="Afbeelding 2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16191" y="12782109"/>
            <a:ext cx="2219237" cy="1084802"/>
          </a:xfrm>
          <a:prstGeom prst="rect">
            <a:avLst/>
          </a:prstGeom>
        </p:spPr>
      </p:pic>
      <p:pic>
        <p:nvPicPr>
          <p:cNvPr id="31" name="Afbeelding 3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47568" y="7279044"/>
            <a:ext cx="4454396" cy="2599615"/>
          </a:xfrm>
          <a:prstGeom prst="rect">
            <a:avLst/>
          </a:prstGeom>
        </p:spPr>
      </p:pic>
      <p:pic>
        <p:nvPicPr>
          <p:cNvPr id="32" name="Afbeelding 3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47567" y="10456535"/>
            <a:ext cx="4454396" cy="1719688"/>
          </a:xfrm>
          <a:prstGeom prst="rect">
            <a:avLst/>
          </a:prstGeom>
        </p:spPr>
      </p:pic>
      <p:pic>
        <p:nvPicPr>
          <p:cNvPr id="33" name="Afbeelding 3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47569" y="12715343"/>
            <a:ext cx="4454394" cy="1124552"/>
          </a:xfrm>
          <a:prstGeom prst="rect">
            <a:avLst/>
          </a:prstGeom>
        </p:spPr>
      </p:pic>
      <p:pic>
        <p:nvPicPr>
          <p:cNvPr id="34" name="Afbeelding 3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36656" y="3085514"/>
            <a:ext cx="3312948" cy="3588423"/>
          </a:xfrm>
          <a:prstGeom prst="rect">
            <a:avLst/>
          </a:prstGeom>
        </p:spPr>
      </p:pic>
      <p:pic>
        <p:nvPicPr>
          <p:cNvPr id="35" name="Afbeelding 3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25098" y="7280452"/>
            <a:ext cx="3312948" cy="2573516"/>
          </a:xfrm>
          <a:prstGeom prst="rect">
            <a:avLst/>
          </a:prstGeom>
        </p:spPr>
      </p:pic>
      <p:pic>
        <p:nvPicPr>
          <p:cNvPr id="36" name="Afbeelding 3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25098" y="10426667"/>
            <a:ext cx="3312947" cy="1732592"/>
          </a:xfrm>
          <a:prstGeom prst="rect">
            <a:avLst/>
          </a:prstGeom>
        </p:spPr>
      </p:pic>
      <p:pic>
        <p:nvPicPr>
          <p:cNvPr id="37" name="Afbeelding 3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25099" y="12722885"/>
            <a:ext cx="3312947" cy="1116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041508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83248" y="3083549"/>
            <a:ext cx="2307046" cy="3616949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72209" y="7495880"/>
            <a:ext cx="2318085" cy="2140623"/>
          </a:xfrm>
          <a:prstGeom prst="rect">
            <a:avLst/>
          </a:prstGeom>
        </p:spPr>
      </p:pic>
      <p:pic>
        <p:nvPicPr>
          <p:cNvPr id="11" name="Afbeelding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83248" y="10481721"/>
            <a:ext cx="2318085" cy="1678486"/>
          </a:xfrm>
          <a:prstGeom prst="rect">
            <a:avLst/>
          </a:prstGeom>
        </p:spPr>
      </p:pic>
      <p:pic>
        <p:nvPicPr>
          <p:cNvPr id="12" name="Afbeelding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83249" y="13049852"/>
            <a:ext cx="2318084" cy="817060"/>
          </a:xfrm>
          <a:prstGeom prst="rect">
            <a:avLst/>
          </a:prstGeom>
        </p:spPr>
      </p:pic>
      <p:pic>
        <p:nvPicPr>
          <p:cNvPr id="20" name="Afbeelding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05462" y="3099979"/>
            <a:ext cx="4614728" cy="3619914"/>
          </a:xfrm>
          <a:prstGeom prst="rect">
            <a:avLst/>
          </a:prstGeom>
        </p:spPr>
      </p:pic>
      <p:pic>
        <p:nvPicPr>
          <p:cNvPr id="21" name="Afbeelding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05463" y="10056636"/>
            <a:ext cx="4614727" cy="2106888"/>
          </a:xfrm>
          <a:prstGeom prst="rect">
            <a:avLst/>
          </a:prstGeom>
        </p:spPr>
      </p:pic>
      <p:pic>
        <p:nvPicPr>
          <p:cNvPr id="22" name="Afbeelding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05463" y="12845621"/>
            <a:ext cx="4614726" cy="102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38364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Afbeelding 13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24811" y="4357695"/>
            <a:ext cx="1292771" cy="115832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32" name="Afbeelding 13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26881" y="4296334"/>
            <a:ext cx="1228678" cy="128104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37" name="Afbeelding 13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28630" y="4296334"/>
            <a:ext cx="1348143" cy="134814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38" name="Afbeelding 13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0981"/>
          <a:stretch/>
        </p:blipFill>
        <p:spPr>
          <a:xfrm>
            <a:off x="6431742" y="4296335"/>
            <a:ext cx="1602398" cy="126619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39" name="Afbeelding 13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302" b="11228"/>
          <a:stretch/>
        </p:blipFill>
        <p:spPr>
          <a:xfrm>
            <a:off x="8261835" y="4296335"/>
            <a:ext cx="1620382" cy="136872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41" name="Afbeelding 14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595542" y="4140683"/>
            <a:ext cx="1592346" cy="159234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42" name="Afbeelding 14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737" t="17546" r="14362" b="14489"/>
          <a:stretch/>
        </p:blipFill>
        <p:spPr>
          <a:xfrm>
            <a:off x="17425052" y="4262747"/>
            <a:ext cx="1509996" cy="138868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43" name="Afbeelding 142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826" t="10562" r="4826" b="9844"/>
          <a:stretch/>
        </p:blipFill>
        <p:spPr>
          <a:xfrm>
            <a:off x="19300830" y="4262747"/>
            <a:ext cx="1475421" cy="129978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44" name="Afbeelding 14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04669" y="6597653"/>
            <a:ext cx="1710533" cy="155316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45" name="Afbeelding 14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38983" y="6551623"/>
            <a:ext cx="1701800" cy="166095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46" name="Afbeelding 145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143" t="11962" r="6143" b="6143"/>
          <a:stretch/>
        </p:blipFill>
        <p:spPr>
          <a:xfrm>
            <a:off x="4777928" y="6756400"/>
            <a:ext cx="1491629" cy="139268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47" name="Afbeelding 14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918" t="11606"/>
          <a:stretch/>
        </p:blipFill>
        <p:spPr>
          <a:xfrm>
            <a:off x="8409404" y="9081593"/>
            <a:ext cx="1575774" cy="156359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48" name="Afbeelding 147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501" t="10227" r="7956" b="7957"/>
          <a:stretch/>
        </p:blipFill>
        <p:spPr>
          <a:xfrm>
            <a:off x="6723259" y="6831534"/>
            <a:ext cx="1310882" cy="134833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49" name="Afbeelding 148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497" t="12334" r="12014" b="20390"/>
          <a:stretch/>
        </p:blipFill>
        <p:spPr>
          <a:xfrm>
            <a:off x="8391340" y="6780734"/>
            <a:ext cx="1454520" cy="124673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50" name="Afbeelding 149"/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346" t="5275" b="8826"/>
          <a:stretch/>
        </p:blipFill>
        <p:spPr>
          <a:xfrm>
            <a:off x="10211928" y="6784451"/>
            <a:ext cx="1427916" cy="130967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51" name="Afbeelding 150"/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570" t="5123" r="6819" b="10932"/>
          <a:stretch/>
        </p:blipFill>
        <p:spPr>
          <a:xfrm>
            <a:off x="12140216" y="6653221"/>
            <a:ext cx="1309084" cy="138035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52" name="Afbeelding 151"/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989" t="7744" b="4817"/>
          <a:stretch/>
        </p:blipFill>
        <p:spPr>
          <a:xfrm>
            <a:off x="13893801" y="6560422"/>
            <a:ext cx="1483866" cy="156300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53" name="Afbeelding 152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904" b="7158"/>
          <a:stretch/>
        </p:blipFill>
        <p:spPr>
          <a:xfrm>
            <a:off x="15538715" y="6719312"/>
            <a:ext cx="1587502" cy="133251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54" name="Afbeelding 153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906" t="3620"/>
          <a:stretch/>
        </p:blipFill>
        <p:spPr>
          <a:xfrm>
            <a:off x="17525348" y="6698521"/>
            <a:ext cx="1308752" cy="140006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55" name="Afbeelding 154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291113" y="6575424"/>
            <a:ext cx="1476402" cy="147640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56" name="Afbeelding 155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045" t="16151" r="15615" b="11874"/>
          <a:stretch/>
        </p:blipFill>
        <p:spPr>
          <a:xfrm>
            <a:off x="10272170" y="4296336"/>
            <a:ext cx="1354974" cy="140644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57" name="Afbeelding 156"/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640" b="4241"/>
          <a:stretch/>
        </p:blipFill>
        <p:spPr>
          <a:xfrm>
            <a:off x="11991407" y="4252285"/>
            <a:ext cx="1553634" cy="141565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58" name="Afbeelding 157"/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5715" b="4922"/>
          <a:stretch/>
        </p:blipFill>
        <p:spPr>
          <a:xfrm>
            <a:off x="13727127" y="4413384"/>
            <a:ext cx="1650540" cy="130991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59" name="Afbeelding 158"/>
          <p:cNvPicPr>
            <a:picLocks noChangeAspect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361" t="-1" r="6636" b="4765"/>
          <a:stretch/>
        </p:blipFill>
        <p:spPr>
          <a:xfrm>
            <a:off x="1111785" y="9034531"/>
            <a:ext cx="1518824" cy="166253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60" name="Afbeelding 159"/>
          <p:cNvPicPr>
            <a:picLocks noChangeAspect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30" t="8029" r="8618" b="4878"/>
          <a:stretch/>
        </p:blipFill>
        <p:spPr>
          <a:xfrm>
            <a:off x="4658957" y="9034531"/>
            <a:ext cx="1517816" cy="148773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61" name="Afbeelding 160"/>
          <p:cNvPicPr>
            <a:picLocks noChangeAspect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885" t="7228" b="8785"/>
          <a:stretch/>
        </p:blipFill>
        <p:spPr>
          <a:xfrm>
            <a:off x="6587664" y="9097149"/>
            <a:ext cx="1580020" cy="142511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62" name="Afbeelding 161"/>
          <p:cNvPicPr>
            <a:picLocks noChangeAspect="1"/>
          </p:cNvPicPr>
          <p:nvPr/>
        </p:nvPicPr>
        <p:blipFill rotWithShape="1">
          <a:blip r:embed="rId2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850" t="9536" r="3076" b="6435"/>
          <a:stretch/>
        </p:blipFill>
        <p:spPr>
          <a:xfrm>
            <a:off x="10092139" y="9097149"/>
            <a:ext cx="1614992" cy="154084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63" name="Afbeelding 162"/>
          <p:cNvPicPr>
            <a:picLocks noChangeAspect="1"/>
          </p:cNvPicPr>
          <p:nvPr/>
        </p:nvPicPr>
        <p:blipFill rotWithShape="1">
          <a:blip r:embed="rId2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957" t="12768" r="13287" b="10161"/>
          <a:stretch/>
        </p:blipFill>
        <p:spPr>
          <a:xfrm>
            <a:off x="12039600" y="9091790"/>
            <a:ext cx="1409700" cy="151412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64" name="Afbeelding 163"/>
          <p:cNvPicPr>
            <a:picLocks noChangeAspect="1"/>
          </p:cNvPicPr>
          <p:nvPr/>
        </p:nvPicPr>
        <p:blipFill rotWithShape="1">
          <a:blip r:embed="rId3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523" b="5364"/>
          <a:stretch/>
        </p:blipFill>
        <p:spPr>
          <a:xfrm>
            <a:off x="2933252" y="8934383"/>
            <a:ext cx="1599444" cy="171080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65" name="Afbeelding 164"/>
          <p:cNvPicPr>
            <a:picLocks noChangeAspect="1"/>
          </p:cNvPicPr>
          <p:nvPr/>
        </p:nvPicPr>
        <p:blipFill rotWithShape="1">
          <a:blip r:embed="rId3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958" t="10381" r="12502" b="18268"/>
          <a:stretch/>
        </p:blipFill>
        <p:spPr>
          <a:xfrm>
            <a:off x="13839347" y="8892902"/>
            <a:ext cx="1538320" cy="164951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66" name="Afbeelding 165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652426" y="8963498"/>
            <a:ext cx="1476382" cy="162402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772817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2_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3_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5_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2431</TotalTime>
  <Words>3</Words>
  <Application>Microsoft Macintosh PowerPoint</Application>
  <PresentationFormat>Custom</PresentationFormat>
  <Paragraphs>1</Paragraphs>
  <Slides>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4</vt:i4>
      </vt:variant>
    </vt:vector>
  </HeadingPairs>
  <TitlesOfParts>
    <vt:vector size="8" baseType="lpstr">
      <vt:lpstr>Office-thema</vt:lpstr>
      <vt:lpstr>2_Office-thema</vt:lpstr>
      <vt:lpstr>3_Office-thema</vt:lpstr>
      <vt:lpstr>5_Office-thema</vt:lpstr>
      <vt:lpstr>Slide 1</vt:lpstr>
      <vt:lpstr>Slide 2</vt:lpstr>
      <vt:lpstr>Slide 3</vt:lpstr>
      <vt:lpstr>Slide 4</vt:lpstr>
    </vt:vector>
  </TitlesOfParts>
  <LinksUpToDate>false</LinksUpToDate>
  <SharedDoc>false</SharedDoc>
  <HyperlinkBase/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Mark Gielen</dc:creator>
  <cp:lastModifiedBy>Windows User</cp:lastModifiedBy>
  <cp:revision>139</cp:revision>
  <cp:lastPrinted>2016-03-08T09:09:44Z</cp:lastPrinted>
  <dcterms:created xsi:type="dcterms:W3CDTF">2016-03-01T16:14:45Z</dcterms:created>
  <dcterms:modified xsi:type="dcterms:W3CDTF">2018-06-04T16:37:30Z</dcterms:modified>
</cp:coreProperties>
</file>